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d4902046fa42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406a353cb24bb6"/>
  </p:sldMasterIdLst>
  <p:sldIdLst>
    <p:sldId xmlns:r="http://schemas.openxmlformats.org/officeDocument/2006/relationships" id="256" r:id="Ree911cd0800a4d7a"/>
    <p:sldId xmlns:r="http://schemas.openxmlformats.org/officeDocument/2006/relationships" id="257" r:id="R0d02996b49664db6"/>
    <p:sldId xmlns:r="http://schemas.openxmlformats.org/officeDocument/2006/relationships" id="258" r:id="R8273fb55f86040cf"/>
    <p:sldId xmlns:r="http://schemas.openxmlformats.org/officeDocument/2006/relationships" id="259" r:id="R2d2a818112bc4ab1"/>
    <p:sldId xmlns:r="http://schemas.openxmlformats.org/officeDocument/2006/relationships" id="260" r:id="R1d010643165740ee"/>
    <p:sldId xmlns:r="http://schemas.openxmlformats.org/officeDocument/2006/relationships" id="261" r:id="Rf280e472756244a2"/>
    <p:sldId xmlns:r="http://schemas.openxmlformats.org/officeDocument/2006/relationships" id="262" r:id="R6e8264fd98574d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406a353cb24bb6" /><Relationship Type="http://schemas.openxmlformats.org/officeDocument/2006/relationships/slide" Target="/ppt/slides/slide1.xml" Id="Ree911cd0800a4d7a" /><Relationship Type="http://schemas.openxmlformats.org/officeDocument/2006/relationships/slide" Target="/ppt/slides/slide2.xml" Id="R0d02996b49664db6" /><Relationship Type="http://schemas.openxmlformats.org/officeDocument/2006/relationships/slide" Target="/ppt/slides/slide3.xml" Id="R8273fb55f86040cf" /><Relationship Type="http://schemas.openxmlformats.org/officeDocument/2006/relationships/slide" Target="/ppt/slides/slide4.xml" Id="R2d2a818112bc4ab1" /><Relationship Type="http://schemas.openxmlformats.org/officeDocument/2006/relationships/slide" Target="/ppt/slides/slide5.xml" Id="R1d010643165740ee" /><Relationship Type="http://schemas.openxmlformats.org/officeDocument/2006/relationships/slide" Target="/ppt/slides/slide6.xml" Id="Rf280e472756244a2" /><Relationship Type="http://schemas.openxmlformats.org/officeDocument/2006/relationships/slide" Target="/ppt/slides/slide7.xml" Id="R6e8264fd98574d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ad6982ab6142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d85805b3d438f" /><Relationship Type="http://schemas.openxmlformats.org/officeDocument/2006/relationships/theme" Target="/ppt/slideMasters/theme/theme1.xml" Id="Ra3ab8d85fc374f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9d85805b3d43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319489e214f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21d42758648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bc999393b48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a43a7966c4d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64bf638fd47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3ca59758f41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67d87a7bb45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RF HOLDING HARSTAD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HOLDING HARSTAD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RF HOLDING HARSTAD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HOLDING HARSTAD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HOLDING HARSTAD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HOLDING HARSTAD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1 051 263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HOLDING HARSTAD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FOSSEM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HOLDING HARSTAD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Harestien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9407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927 247 593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HOLDING HARSTAD AS</a:t>
            </a:r>
          </a:p>
        </p:txBody>
      </p:sp>
    </p:spTree>
  </p:cSld>
  <p:clrMapOvr>
    <a:masterClrMapping xmlns:a="http://schemas.openxmlformats.org/drawingml/2006/main"/>
  </p:clrMapOvr>
</p:sld>
</file>