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43953954b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935d82a424753"/>
  </p:sldMasterIdLst>
  <p:sldIdLst>
    <p:sldId xmlns:r="http://schemas.openxmlformats.org/officeDocument/2006/relationships" id="256" r:id="Rbd212227c9964c71"/>
    <p:sldId xmlns:r="http://schemas.openxmlformats.org/officeDocument/2006/relationships" id="257" r:id="R3d6e90f7c04840de"/>
    <p:sldId xmlns:r="http://schemas.openxmlformats.org/officeDocument/2006/relationships" id="258" r:id="R296e8fdce57e4624"/>
    <p:sldId xmlns:r="http://schemas.openxmlformats.org/officeDocument/2006/relationships" id="259" r:id="R6dc862367afe4a99"/>
    <p:sldId xmlns:r="http://schemas.openxmlformats.org/officeDocument/2006/relationships" id="260" r:id="R7c2b855574f14211"/>
    <p:sldId xmlns:r="http://schemas.openxmlformats.org/officeDocument/2006/relationships" id="261" r:id="R89a60a41e4b444f9"/>
    <p:sldId xmlns:r="http://schemas.openxmlformats.org/officeDocument/2006/relationships" id="262" r:id="R16e645b48100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935d82a424753" /><Relationship Type="http://schemas.openxmlformats.org/officeDocument/2006/relationships/slide" Target="/ppt/slides/slide1.xml" Id="Rbd212227c9964c71" /><Relationship Type="http://schemas.openxmlformats.org/officeDocument/2006/relationships/slide" Target="/ppt/slides/slide2.xml" Id="R3d6e90f7c04840de" /><Relationship Type="http://schemas.openxmlformats.org/officeDocument/2006/relationships/slide" Target="/ppt/slides/slide3.xml" Id="R296e8fdce57e4624" /><Relationship Type="http://schemas.openxmlformats.org/officeDocument/2006/relationships/slide" Target="/ppt/slides/slide4.xml" Id="R6dc862367afe4a99" /><Relationship Type="http://schemas.openxmlformats.org/officeDocument/2006/relationships/slide" Target="/ppt/slides/slide5.xml" Id="R7c2b855574f14211" /><Relationship Type="http://schemas.openxmlformats.org/officeDocument/2006/relationships/slide" Target="/ppt/slides/slide6.xml" Id="R89a60a41e4b444f9" /><Relationship Type="http://schemas.openxmlformats.org/officeDocument/2006/relationships/slide" Target="/ppt/slides/slide7.xml" Id="R16e645b48100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e3bafef9144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4a7e35da4674" /><Relationship Type="http://schemas.openxmlformats.org/officeDocument/2006/relationships/theme" Target="/ppt/slideMasters/theme/theme1.xml" Id="R0f55ec0e52b0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d4a7e35da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52acdac32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bd9cfc8ce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b39ab370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a9815b6c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cc68f973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bea5b5ff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6bc2d4f2b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SINKABERG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30 803 000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144 237 000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593 765 000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643 748 000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HANSI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JOHNSEN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Fossaavegen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927 249 995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