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fa05f0699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5252453a24420"/>
  </p:sldMasterIdLst>
  <p:sldIdLst>
    <p:sldId xmlns:r="http://schemas.openxmlformats.org/officeDocument/2006/relationships" id="256" r:id="Re533e3baa5fa43c4"/>
    <p:sldId xmlns:r="http://schemas.openxmlformats.org/officeDocument/2006/relationships" id="257" r:id="R1d62730cd97040b0"/>
    <p:sldId xmlns:r="http://schemas.openxmlformats.org/officeDocument/2006/relationships" id="258" r:id="Re9e163cd01944e63"/>
    <p:sldId xmlns:r="http://schemas.openxmlformats.org/officeDocument/2006/relationships" id="259" r:id="R8737fc986e96446f"/>
    <p:sldId xmlns:r="http://schemas.openxmlformats.org/officeDocument/2006/relationships" id="260" r:id="R830fe2e2f6894818"/>
    <p:sldId xmlns:r="http://schemas.openxmlformats.org/officeDocument/2006/relationships" id="261" r:id="R4139c94241b4416d"/>
    <p:sldId xmlns:r="http://schemas.openxmlformats.org/officeDocument/2006/relationships" id="262" r:id="R7adccc037884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5252453a24420" /><Relationship Type="http://schemas.openxmlformats.org/officeDocument/2006/relationships/slide" Target="/ppt/slides/slide1.xml" Id="Re533e3baa5fa43c4" /><Relationship Type="http://schemas.openxmlformats.org/officeDocument/2006/relationships/slide" Target="/ppt/slides/slide2.xml" Id="R1d62730cd97040b0" /><Relationship Type="http://schemas.openxmlformats.org/officeDocument/2006/relationships/slide" Target="/ppt/slides/slide3.xml" Id="Re9e163cd01944e63" /><Relationship Type="http://schemas.openxmlformats.org/officeDocument/2006/relationships/slide" Target="/ppt/slides/slide4.xml" Id="R8737fc986e96446f" /><Relationship Type="http://schemas.openxmlformats.org/officeDocument/2006/relationships/slide" Target="/ppt/slides/slide5.xml" Id="R830fe2e2f6894818" /><Relationship Type="http://schemas.openxmlformats.org/officeDocument/2006/relationships/slide" Target="/ppt/slides/slide6.xml" Id="R4139c94241b4416d" /><Relationship Type="http://schemas.openxmlformats.org/officeDocument/2006/relationships/slide" Target="/ppt/slides/slide7.xml" Id="R7adccc037884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2c226dd37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4b8ec3e24a6e" /><Relationship Type="http://schemas.openxmlformats.org/officeDocument/2006/relationships/theme" Target="/ppt/slideMasters/theme/theme1.xml" Id="Rfb709551bd35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d4b8ec3e2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78d993e5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f12761e6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b9c792f7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cf24b7bb1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447af4a4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286c8487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45e2b4f2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