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04b0ce301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50d4a138d433a"/>
  </p:sldMasterIdLst>
  <p:sldIdLst>
    <p:sldId xmlns:r="http://schemas.openxmlformats.org/officeDocument/2006/relationships" id="256" r:id="Rad89488a11824c58"/>
    <p:sldId xmlns:r="http://schemas.openxmlformats.org/officeDocument/2006/relationships" id="257" r:id="R32afaee9fa6048ff"/>
    <p:sldId xmlns:r="http://schemas.openxmlformats.org/officeDocument/2006/relationships" id="258" r:id="Rf0e4133fa7b14509"/>
    <p:sldId xmlns:r="http://schemas.openxmlformats.org/officeDocument/2006/relationships" id="259" r:id="R59574211f79540f9"/>
    <p:sldId xmlns:r="http://schemas.openxmlformats.org/officeDocument/2006/relationships" id="260" r:id="R7ff7a6a6b24f43de"/>
    <p:sldId xmlns:r="http://schemas.openxmlformats.org/officeDocument/2006/relationships" id="261" r:id="R15b8efc0842d4dcc"/>
    <p:sldId xmlns:r="http://schemas.openxmlformats.org/officeDocument/2006/relationships" id="262" r:id="Rd92c7af06584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50d4a138d433a" /><Relationship Type="http://schemas.openxmlformats.org/officeDocument/2006/relationships/slide" Target="/ppt/slides/slide1.xml" Id="Rad89488a11824c58" /><Relationship Type="http://schemas.openxmlformats.org/officeDocument/2006/relationships/slide" Target="/ppt/slides/slide2.xml" Id="R32afaee9fa6048ff" /><Relationship Type="http://schemas.openxmlformats.org/officeDocument/2006/relationships/slide" Target="/ppt/slides/slide3.xml" Id="Rf0e4133fa7b14509" /><Relationship Type="http://schemas.openxmlformats.org/officeDocument/2006/relationships/slide" Target="/ppt/slides/slide4.xml" Id="R59574211f79540f9" /><Relationship Type="http://schemas.openxmlformats.org/officeDocument/2006/relationships/slide" Target="/ppt/slides/slide5.xml" Id="R7ff7a6a6b24f43de" /><Relationship Type="http://schemas.openxmlformats.org/officeDocument/2006/relationships/slide" Target="/ppt/slides/slide6.xml" Id="R15b8efc0842d4dcc" /><Relationship Type="http://schemas.openxmlformats.org/officeDocument/2006/relationships/slide" Target="/ppt/slides/slide7.xml" Id="Rd92c7af06584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d4fed77ea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08b9dfc284b8f" /><Relationship Type="http://schemas.openxmlformats.org/officeDocument/2006/relationships/theme" Target="/ppt/slideMasters/theme/theme1.xml" Id="Raadc014e0059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08b9dfc28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ff3053c68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83db3598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2ba25d35f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2e43a70dc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81d6ad0c3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f04ce5b96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1305090d9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RLAN INVEST AS ble etablert [år] og holder til i Indre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Stølsvegen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5260 Indre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927 253 704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RLAN INVEST AS</a:t>
            </a:r>
          </a:p>
        </p:txBody>
      </p:sp>
    </p:spTree>
  </p:cSld>
  <p:clrMapOvr>
    <a:masterClrMapping xmlns:a="http://schemas.openxmlformats.org/drawingml/2006/main"/>
  </p:clrMapOvr>
</p:sld>
</file>