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df73f4c86c45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68c6fa8c874634"/>
  </p:sldMasterIdLst>
  <p:sldIdLst>
    <p:sldId xmlns:r="http://schemas.openxmlformats.org/officeDocument/2006/relationships" id="256" r:id="R7087225cb6e243b5"/>
    <p:sldId xmlns:r="http://schemas.openxmlformats.org/officeDocument/2006/relationships" id="257" r:id="Rb3605180a9ad44e7"/>
    <p:sldId xmlns:r="http://schemas.openxmlformats.org/officeDocument/2006/relationships" id="258" r:id="R02f8e10df19c4a84"/>
    <p:sldId xmlns:r="http://schemas.openxmlformats.org/officeDocument/2006/relationships" id="259" r:id="R13e9c2fa866e4c6a"/>
    <p:sldId xmlns:r="http://schemas.openxmlformats.org/officeDocument/2006/relationships" id="260" r:id="R08fafc3e07c64706"/>
    <p:sldId xmlns:r="http://schemas.openxmlformats.org/officeDocument/2006/relationships" id="261" r:id="R52f3a930f6a1407d"/>
    <p:sldId xmlns:r="http://schemas.openxmlformats.org/officeDocument/2006/relationships" id="262" r:id="Rcdb8e06b61a449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8c6fa8c874634" /><Relationship Type="http://schemas.openxmlformats.org/officeDocument/2006/relationships/slide" Target="/ppt/slides/slide1.xml" Id="R7087225cb6e243b5" /><Relationship Type="http://schemas.openxmlformats.org/officeDocument/2006/relationships/slide" Target="/ppt/slides/slide2.xml" Id="Rb3605180a9ad44e7" /><Relationship Type="http://schemas.openxmlformats.org/officeDocument/2006/relationships/slide" Target="/ppt/slides/slide3.xml" Id="R02f8e10df19c4a84" /><Relationship Type="http://schemas.openxmlformats.org/officeDocument/2006/relationships/slide" Target="/ppt/slides/slide4.xml" Id="R13e9c2fa866e4c6a" /><Relationship Type="http://schemas.openxmlformats.org/officeDocument/2006/relationships/slide" Target="/ppt/slides/slide5.xml" Id="R08fafc3e07c64706" /><Relationship Type="http://schemas.openxmlformats.org/officeDocument/2006/relationships/slide" Target="/ppt/slides/slide6.xml" Id="R52f3a930f6a1407d" /><Relationship Type="http://schemas.openxmlformats.org/officeDocument/2006/relationships/slide" Target="/ppt/slides/slide7.xml" Id="Rcdb8e06b61a449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fbb15687e46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ce6a843214570" /><Relationship Type="http://schemas.openxmlformats.org/officeDocument/2006/relationships/theme" Target="/ppt/slideMasters/theme/theme1.xml" Id="R7134079f43164a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ace6a8432145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837c0705a4c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282acd8c54c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f83adc89f45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a985ab52c43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5d0d7ace641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524f3bda04f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a751d61b648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KEN10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KEN10 INVEST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823 966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2 265 441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3 022 862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ØYBOST KENT-OVE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Hjalmar Brantings vei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5143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927 253 739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KEN10 INVEST AS</a:t>
            </a:r>
          </a:p>
        </p:txBody>
      </p:sp>
    </p:spTree>
  </p:cSld>
  <p:clrMapOvr>
    <a:masterClrMapping xmlns:a="http://schemas.openxmlformats.org/drawingml/2006/main"/>
  </p:clrMapOvr>
</p:sld>
</file>