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1abec710b41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743a4028d44b5c"/>
  </p:sldMasterIdLst>
  <p:sldIdLst>
    <p:sldId xmlns:r="http://schemas.openxmlformats.org/officeDocument/2006/relationships" id="256" r:id="Rbd788dfbe9a84392"/>
    <p:sldId xmlns:r="http://schemas.openxmlformats.org/officeDocument/2006/relationships" id="257" r:id="Rfff8519b8d0046ee"/>
    <p:sldId xmlns:r="http://schemas.openxmlformats.org/officeDocument/2006/relationships" id="258" r:id="R870b1cb2df7c4df2"/>
    <p:sldId xmlns:r="http://schemas.openxmlformats.org/officeDocument/2006/relationships" id="259" r:id="R32ce88fa4e134c2e"/>
    <p:sldId xmlns:r="http://schemas.openxmlformats.org/officeDocument/2006/relationships" id="260" r:id="Rb5754f20c68549e9"/>
    <p:sldId xmlns:r="http://schemas.openxmlformats.org/officeDocument/2006/relationships" id="261" r:id="Ra0b572cef8b24775"/>
    <p:sldId xmlns:r="http://schemas.openxmlformats.org/officeDocument/2006/relationships" id="262" r:id="Rae8089f90dda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43a4028d44b5c" /><Relationship Type="http://schemas.openxmlformats.org/officeDocument/2006/relationships/slide" Target="/ppt/slides/slide1.xml" Id="Rbd788dfbe9a84392" /><Relationship Type="http://schemas.openxmlformats.org/officeDocument/2006/relationships/slide" Target="/ppt/slides/slide2.xml" Id="Rfff8519b8d0046ee" /><Relationship Type="http://schemas.openxmlformats.org/officeDocument/2006/relationships/slide" Target="/ppt/slides/slide3.xml" Id="R870b1cb2df7c4df2" /><Relationship Type="http://schemas.openxmlformats.org/officeDocument/2006/relationships/slide" Target="/ppt/slides/slide4.xml" Id="R32ce88fa4e134c2e" /><Relationship Type="http://schemas.openxmlformats.org/officeDocument/2006/relationships/slide" Target="/ppt/slides/slide5.xml" Id="Rb5754f20c68549e9" /><Relationship Type="http://schemas.openxmlformats.org/officeDocument/2006/relationships/slide" Target="/ppt/slides/slide6.xml" Id="Ra0b572cef8b24775" /><Relationship Type="http://schemas.openxmlformats.org/officeDocument/2006/relationships/slide" Target="/ppt/slides/slide7.xml" Id="Rae8089f90dda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44d0c019d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330cb59924862" /><Relationship Type="http://schemas.openxmlformats.org/officeDocument/2006/relationships/theme" Target="/ppt/slideMasters/theme/theme1.xml" Id="R4a3eb40f5dbf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330cb5992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5b087147d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19b550cbf4c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b34c761b6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73cadc63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59f2953e6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82b81bde1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95259d8ad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−10 455 235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343 896 880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390 344 831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BARBRO TVEDT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BÅRD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JARLEIF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