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108d963d2441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48446487fe48f4"/>
  </p:sldMasterIdLst>
  <p:sldIdLst>
    <p:sldId xmlns:r="http://schemas.openxmlformats.org/officeDocument/2006/relationships" id="256" r:id="R24e143c810344cf5"/>
    <p:sldId xmlns:r="http://schemas.openxmlformats.org/officeDocument/2006/relationships" id="257" r:id="Rd290ae1853d44df8"/>
    <p:sldId xmlns:r="http://schemas.openxmlformats.org/officeDocument/2006/relationships" id="258" r:id="R2e1b76ccfc9d4a40"/>
    <p:sldId xmlns:r="http://schemas.openxmlformats.org/officeDocument/2006/relationships" id="259" r:id="R3874d62b1b2344ae"/>
    <p:sldId xmlns:r="http://schemas.openxmlformats.org/officeDocument/2006/relationships" id="260" r:id="R8c7c58d772ea4b20"/>
    <p:sldId xmlns:r="http://schemas.openxmlformats.org/officeDocument/2006/relationships" id="261" r:id="R8cece25578594c1a"/>
    <p:sldId xmlns:r="http://schemas.openxmlformats.org/officeDocument/2006/relationships" id="262" r:id="Rbceecfe536f644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48446487fe48f4" /><Relationship Type="http://schemas.openxmlformats.org/officeDocument/2006/relationships/slide" Target="/ppt/slides/slide1.xml" Id="R24e143c810344cf5" /><Relationship Type="http://schemas.openxmlformats.org/officeDocument/2006/relationships/slide" Target="/ppt/slides/slide2.xml" Id="Rd290ae1853d44df8" /><Relationship Type="http://schemas.openxmlformats.org/officeDocument/2006/relationships/slide" Target="/ppt/slides/slide3.xml" Id="R2e1b76ccfc9d4a40" /><Relationship Type="http://schemas.openxmlformats.org/officeDocument/2006/relationships/slide" Target="/ppt/slides/slide4.xml" Id="R3874d62b1b2344ae" /><Relationship Type="http://schemas.openxmlformats.org/officeDocument/2006/relationships/slide" Target="/ppt/slides/slide5.xml" Id="R8c7c58d772ea4b20" /><Relationship Type="http://schemas.openxmlformats.org/officeDocument/2006/relationships/slide" Target="/ppt/slides/slide6.xml" Id="R8cece25578594c1a" /><Relationship Type="http://schemas.openxmlformats.org/officeDocument/2006/relationships/slide" Target="/ppt/slides/slide7.xml" Id="Rbceecfe536f644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a29c5bbc354d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d0e5b1e3e47dd" /><Relationship Type="http://schemas.openxmlformats.org/officeDocument/2006/relationships/theme" Target="/ppt/slideMasters/theme/theme1.xml" Id="Rb00b2451386c43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ed0e5b1e3e47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3f48dcfc343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9bf21bd1d40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a4693406c43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422cf397548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eb13ca41549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d63f6b60844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aacf398dc4b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ESLU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ESLU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ESLU HOLDING AS ble etablert [år] og holder til i Hurdal.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ESLU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ESLU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ESLU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147 449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345 842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384 890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ESLU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STRAND-LUNDBERG ESPEN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ESLU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Espen Lundberg, Vegvoktersvingen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2090 Hurdal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927 258 390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ESLU HOLDING AS</a:t>
            </a:r>
          </a:p>
        </p:txBody>
      </p:sp>
    </p:spTree>
  </p:cSld>
  <p:clrMapOvr>
    <a:masterClrMapping xmlns:a="http://schemas.openxmlformats.org/drawingml/2006/main"/>
  </p:clrMapOvr>
</p:sld>
</file>