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5b631e8dcf49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1bffd88eaf448e"/>
  </p:sldMasterIdLst>
  <p:sldIdLst>
    <p:sldId xmlns:r="http://schemas.openxmlformats.org/officeDocument/2006/relationships" id="256" r:id="Rf52443eb516946cf"/>
    <p:sldId xmlns:r="http://schemas.openxmlformats.org/officeDocument/2006/relationships" id="257" r:id="Rfb4fcb0dd9e84bc8"/>
    <p:sldId xmlns:r="http://schemas.openxmlformats.org/officeDocument/2006/relationships" id="258" r:id="R2a4f00979f0e4270"/>
    <p:sldId xmlns:r="http://schemas.openxmlformats.org/officeDocument/2006/relationships" id="259" r:id="R6caf1dcfa41b495f"/>
    <p:sldId xmlns:r="http://schemas.openxmlformats.org/officeDocument/2006/relationships" id="260" r:id="R71d3cb07fb164971"/>
    <p:sldId xmlns:r="http://schemas.openxmlformats.org/officeDocument/2006/relationships" id="261" r:id="Rd2575fde86194281"/>
    <p:sldId xmlns:r="http://schemas.openxmlformats.org/officeDocument/2006/relationships" id="262" r:id="R0ea1e68cbea643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1bffd88eaf448e" /><Relationship Type="http://schemas.openxmlformats.org/officeDocument/2006/relationships/slide" Target="/ppt/slides/slide1.xml" Id="Rf52443eb516946cf" /><Relationship Type="http://schemas.openxmlformats.org/officeDocument/2006/relationships/slide" Target="/ppt/slides/slide2.xml" Id="Rfb4fcb0dd9e84bc8" /><Relationship Type="http://schemas.openxmlformats.org/officeDocument/2006/relationships/slide" Target="/ppt/slides/slide3.xml" Id="R2a4f00979f0e4270" /><Relationship Type="http://schemas.openxmlformats.org/officeDocument/2006/relationships/slide" Target="/ppt/slides/slide4.xml" Id="R6caf1dcfa41b495f" /><Relationship Type="http://schemas.openxmlformats.org/officeDocument/2006/relationships/slide" Target="/ppt/slides/slide5.xml" Id="R71d3cb07fb164971" /><Relationship Type="http://schemas.openxmlformats.org/officeDocument/2006/relationships/slide" Target="/ppt/slides/slide6.xml" Id="Rd2575fde86194281" /><Relationship Type="http://schemas.openxmlformats.org/officeDocument/2006/relationships/slide" Target="/ppt/slides/slide7.xml" Id="R0ea1e68cbea643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abbf5d8f6748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38cfa21a14ec1" /><Relationship Type="http://schemas.openxmlformats.org/officeDocument/2006/relationships/theme" Target="/ppt/slideMasters/theme/theme1.xml" Id="R5e052066c95443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538cfa21a14e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ed7479ad948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06900085f46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0deedbe334a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62b3f1ee046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e2893fb1b46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1f06833dc48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ad14d5ea242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ALBA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ALBA DRIFT AS ble etablert [år] og holder til i Bardu.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3 371 676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−475 136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1 023 338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LANDE MARCUS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Landeveien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9360 Bardu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927 259 583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 DRIFT AS</a:t>
            </a:r>
          </a:p>
        </p:txBody>
      </p:sp>
    </p:spTree>
  </p:cSld>
  <p:clrMapOvr>
    <a:masterClrMapping xmlns:a="http://schemas.openxmlformats.org/drawingml/2006/main"/>
  </p:clrMapOvr>
</p:sld>
</file>