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2dc279153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48bafdd8042eb"/>
  </p:sldMasterIdLst>
  <p:sldIdLst>
    <p:sldId xmlns:r="http://schemas.openxmlformats.org/officeDocument/2006/relationships" id="256" r:id="Rc43657715cfe4c0f"/>
    <p:sldId xmlns:r="http://schemas.openxmlformats.org/officeDocument/2006/relationships" id="257" r:id="R5b487dd3aee442d9"/>
    <p:sldId xmlns:r="http://schemas.openxmlformats.org/officeDocument/2006/relationships" id="258" r:id="R360bc37c75d2450e"/>
    <p:sldId xmlns:r="http://schemas.openxmlformats.org/officeDocument/2006/relationships" id="259" r:id="R21e8ff6aab1d486a"/>
    <p:sldId xmlns:r="http://schemas.openxmlformats.org/officeDocument/2006/relationships" id="260" r:id="R3e4334b7ddb3439d"/>
    <p:sldId xmlns:r="http://schemas.openxmlformats.org/officeDocument/2006/relationships" id="261" r:id="R68acdf169aaa4794"/>
    <p:sldId xmlns:r="http://schemas.openxmlformats.org/officeDocument/2006/relationships" id="262" r:id="R4bdedb95cb32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48bafdd8042eb" /><Relationship Type="http://schemas.openxmlformats.org/officeDocument/2006/relationships/slide" Target="/ppt/slides/slide1.xml" Id="Rc43657715cfe4c0f" /><Relationship Type="http://schemas.openxmlformats.org/officeDocument/2006/relationships/slide" Target="/ppt/slides/slide2.xml" Id="R5b487dd3aee442d9" /><Relationship Type="http://schemas.openxmlformats.org/officeDocument/2006/relationships/slide" Target="/ppt/slides/slide3.xml" Id="R360bc37c75d2450e" /><Relationship Type="http://schemas.openxmlformats.org/officeDocument/2006/relationships/slide" Target="/ppt/slides/slide4.xml" Id="R21e8ff6aab1d486a" /><Relationship Type="http://schemas.openxmlformats.org/officeDocument/2006/relationships/slide" Target="/ppt/slides/slide5.xml" Id="R3e4334b7ddb3439d" /><Relationship Type="http://schemas.openxmlformats.org/officeDocument/2006/relationships/slide" Target="/ppt/slides/slide6.xml" Id="R68acdf169aaa4794" /><Relationship Type="http://schemas.openxmlformats.org/officeDocument/2006/relationships/slide" Target="/ppt/slides/slide7.xml" Id="R4bdedb95cb32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65854f77a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09d705b104686" /><Relationship Type="http://schemas.openxmlformats.org/officeDocument/2006/relationships/theme" Target="/ppt/slideMasters/theme/theme1.xml" Id="Rffaf6df5f81546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09d705b10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e2231668e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bb93a0dc7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683e95eba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5746a8b6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6b43249be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dccec9902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1c6fb11b2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Nessveet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