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0683ad93e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d3672477d442f"/>
  </p:sldMasterIdLst>
  <p:sldIdLst>
    <p:sldId xmlns:r="http://schemas.openxmlformats.org/officeDocument/2006/relationships" id="256" r:id="Rb8a1e9acdde04fc7"/>
    <p:sldId xmlns:r="http://schemas.openxmlformats.org/officeDocument/2006/relationships" id="257" r:id="Rad4581b9cf0c4f2b"/>
    <p:sldId xmlns:r="http://schemas.openxmlformats.org/officeDocument/2006/relationships" id="258" r:id="R476cfdf066ca4dd1"/>
    <p:sldId xmlns:r="http://schemas.openxmlformats.org/officeDocument/2006/relationships" id="259" r:id="Rde9c8fbd063e4be7"/>
    <p:sldId xmlns:r="http://schemas.openxmlformats.org/officeDocument/2006/relationships" id="260" r:id="R815feda3def84f48"/>
    <p:sldId xmlns:r="http://schemas.openxmlformats.org/officeDocument/2006/relationships" id="261" r:id="Raa10e90a25b34522"/>
    <p:sldId xmlns:r="http://schemas.openxmlformats.org/officeDocument/2006/relationships" id="262" r:id="R3994cdfdb7c8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d3672477d442f" /><Relationship Type="http://schemas.openxmlformats.org/officeDocument/2006/relationships/slide" Target="/ppt/slides/slide1.xml" Id="Rb8a1e9acdde04fc7" /><Relationship Type="http://schemas.openxmlformats.org/officeDocument/2006/relationships/slide" Target="/ppt/slides/slide2.xml" Id="Rad4581b9cf0c4f2b" /><Relationship Type="http://schemas.openxmlformats.org/officeDocument/2006/relationships/slide" Target="/ppt/slides/slide3.xml" Id="R476cfdf066ca4dd1" /><Relationship Type="http://schemas.openxmlformats.org/officeDocument/2006/relationships/slide" Target="/ppt/slides/slide4.xml" Id="Rde9c8fbd063e4be7" /><Relationship Type="http://schemas.openxmlformats.org/officeDocument/2006/relationships/slide" Target="/ppt/slides/slide5.xml" Id="R815feda3def84f48" /><Relationship Type="http://schemas.openxmlformats.org/officeDocument/2006/relationships/slide" Target="/ppt/slides/slide6.xml" Id="Raa10e90a25b34522" /><Relationship Type="http://schemas.openxmlformats.org/officeDocument/2006/relationships/slide" Target="/ppt/slides/slide7.xml" Id="R3994cdfdb7c8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d9c97804d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bcb3aece9483f" /><Relationship Type="http://schemas.openxmlformats.org/officeDocument/2006/relationships/theme" Target="/ppt/slideMasters/theme/theme1.xml" Id="R833cb27b7ce5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bcb3aece9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9bf8f1ca6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397205825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81cdda371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ae29c384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f17d454e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76b17e8b4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9f3d051a6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ASTRONOMIA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ASTRONOMIA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9 258 142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12 971 632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KRISTIN VIKEN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ASTRONOMIA AS</a:t>
            </a:r>
          </a:p>
        </p:txBody>
      </p:sp>
    </p:spTree>
  </p:cSld>
  <p:clrMapOvr>
    <a:masterClrMapping xmlns:a="http://schemas.openxmlformats.org/drawingml/2006/main"/>
  </p:clrMapOvr>
</p:sld>
</file>