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02754e1cb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0585c46ee464a"/>
  </p:sldMasterIdLst>
  <p:sldIdLst>
    <p:sldId xmlns:r="http://schemas.openxmlformats.org/officeDocument/2006/relationships" id="256" r:id="Ree5791a91a2a4e7a"/>
    <p:sldId xmlns:r="http://schemas.openxmlformats.org/officeDocument/2006/relationships" id="257" r:id="R70334435f3d6467b"/>
    <p:sldId xmlns:r="http://schemas.openxmlformats.org/officeDocument/2006/relationships" id="258" r:id="Rae0b11c0c8124034"/>
    <p:sldId xmlns:r="http://schemas.openxmlformats.org/officeDocument/2006/relationships" id="259" r:id="Ra6f526bd74c94830"/>
    <p:sldId xmlns:r="http://schemas.openxmlformats.org/officeDocument/2006/relationships" id="260" r:id="R550d18641a084e76"/>
    <p:sldId xmlns:r="http://schemas.openxmlformats.org/officeDocument/2006/relationships" id="261" r:id="R1a0d16123c1a4067"/>
    <p:sldId xmlns:r="http://schemas.openxmlformats.org/officeDocument/2006/relationships" id="262" r:id="R248de6e1f7e8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0585c46ee464a" /><Relationship Type="http://schemas.openxmlformats.org/officeDocument/2006/relationships/slide" Target="/ppt/slides/slide1.xml" Id="Ree5791a91a2a4e7a" /><Relationship Type="http://schemas.openxmlformats.org/officeDocument/2006/relationships/slide" Target="/ppt/slides/slide2.xml" Id="R70334435f3d6467b" /><Relationship Type="http://schemas.openxmlformats.org/officeDocument/2006/relationships/slide" Target="/ppt/slides/slide3.xml" Id="Rae0b11c0c8124034" /><Relationship Type="http://schemas.openxmlformats.org/officeDocument/2006/relationships/slide" Target="/ppt/slides/slide4.xml" Id="Ra6f526bd74c94830" /><Relationship Type="http://schemas.openxmlformats.org/officeDocument/2006/relationships/slide" Target="/ppt/slides/slide5.xml" Id="R550d18641a084e76" /><Relationship Type="http://schemas.openxmlformats.org/officeDocument/2006/relationships/slide" Target="/ppt/slides/slide6.xml" Id="R1a0d16123c1a4067" /><Relationship Type="http://schemas.openxmlformats.org/officeDocument/2006/relationships/slide" Target="/ppt/slides/slide7.xml" Id="R248de6e1f7e8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e5b5dd694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2f86a042f4dff" /><Relationship Type="http://schemas.openxmlformats.org/officeDocument/2006/relationships/theme" Target="/ppt/slideMasters/theme/theme1.xml" Id="Rf6159edc1ece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2f86a042f4d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1a7cf4281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8c3025d2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bb501a18a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1681aa987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130742993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ee38961e6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259a1397a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29 640 727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30 184 952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