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aa0db34d124c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ef1714fccc42cd"/>
  </p:sldMasterIdLst>
  <p:sldIdLst>
    <p:sldId xmlns:r="http://schemas.openxmlformats.org/officeDocument/2006/relationships" id="256" r:id="R117fa88fa8d74fb7"/>
    <p:sldId xmlns:r="http://schemas.openxmlformats.org/officeDocument/2006/relationships" id="257" r:id="R29a47fdbb60a4cbe"/>
    <p:sldId xmlns:r="http://schemas.openxmlformats.org/officeDocument/2006/relationships" id="258" r:id="Rfd4f2efd518c4205"/>
    <p:sldId xmlns:r="http://schemas.openxmlformats.org/officeDocument/2006/relationships" id="259" r:id="R203abd144dc045a9"/>
    <p:sldId xmlns:r="http://schemas.openxmlformats.org/officeDocument/2006/relationships" id="260" r:id="R34e0fb5be6774594"/>
    <p:sldId xmlns:r="http://schemas.openxmlformats.org/officeDocument/2006/relationships" id="261" r:id="R1d975d8f0e154674"/>
    <p:sldId xmlns:r="http://schemas.openxmlformats.org/officeDocument/2006/relationships" id="262" r:id="Rd813793a9a1742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f1714fccc42cd" /><Relationship Type="http://schemas.openxmlformats.org/officeDocument/2006/relationships/slide" Target="/ppt/slides/slide1.xml" Id="R117fa88fa8d74fb7" /><Relationship Type="http://schemas.openxmlformats.org/officeDocument/2006/relationships/slide" Target="/ppt/slides/slide2.xml" Id="R29a47fdbb60a4cbe" /><Relationship Type="http://schemas.openxmlformats.org/officeDocument/2006/relationships/slide" Target="/ppt/slides/slide3.xml" Id="Rfd4f2efd518c4205" /><Relationship Type="http://schemas.openxmlformats.org/officeDocument/2006/relationships/slide" Target="/ppt/slides/slide4.xml" Id="R203abd144dc045a9" /><Relationship Type="http://schemas.openxmlformats.org/officeDocument/2006/relationships/slide" Target="/ppt/slides/slide5.xml" Id="R34e0fb5be6774594" /><Relationship Type="http://schemas.openxmlformats.org/officeDocument/2006/relationships/slide" Target="/ppt/slides/slide6.xml" Id="R1d975d8f0e154674" /><Relationship Type="http://schemas.openxmlformats.org/officeDocument/2006/relationships/slide" Target="/ppt/slides/slide7.xml" Id="Rd813793a9a1742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9df1819bc43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20aae92854200" /><Relationship Type="http://schemas.openxmlformats.org/officeDocument/2006/relationships/theme" Target="/ppt/slideMasters/theme/theme1.xml" Id="R353d2aee41ee45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620aae928542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74d2fd54c45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a5f4efd9c45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3be655ac442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db25fb6d542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c461cae8e45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7da6d51f04d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44c196a9548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ENVIDAN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ENVIDAN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ENVIDAN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ENVIDAN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ENVIDAN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ENVIDAN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92 558 003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−15 045 157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−9 645 167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46 498 534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69 689 870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ENVIDAN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ENVIDAN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ENVIDAN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Kullerød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927 269 287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ENVIDAN AS</a:t>
            </a:r>
          </a:p>
        </p:txBody>
      </p:sp>
    </p:spTree>
  </p:cSld>
  <p:clrMapOvr>
    <a:masterClrMapping xmlns:a="http://schemas.openxmlformats.org/drawingml/2006/main"/>
  </p:clrMapOvr>
</p:sld>
</file>