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66f3911b64d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20ee0ed4a4a75"/>
  </p:sldMasterIdLst>
  <p:sldIdLst>
    <p:sldId xmlns:r="http://schemas.openxmlformats.org/officeDocument/2006/relationships" id="256" r:id="Rb3ef33045dbf42e8"/>
    <p:sldId xmlns:r="http://schemas.openxmlformats.org/officeDocument/2006/relationships" id="257" r:id="Rd715b0ef6c3948c1"/>
    <p:sldId xmlns:r="http://schemas.openxmlformats.org/officeDocument/2006/relationships" id="258" r:id="R64c1f83d2f014f46"/>
    <p:sldId xmlns:r="http://schemas.openxmlformats.org/officeDocument/2006/relationships" id="259" r:id="Rc78fc1c24fa346c4"/>
    <p:sldId xmlns:r="http://schemas.openxmlformats.org/officeDocument/2006/relationships" id="260" r:id="R0f474fa46a0245ff"/>
    <p:sldId xmlns:r="http://schemas.openxmlformats.org/officeDocument/2006/relationships" id="261" r:id="R6c7aeadcb823441a"/>
    <p:sldId xmlns:r="http://schemas.openxmlformats.org/officeDocument/2006/relationships" id="262" r:id="R2a27682123ad48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20ee0ed4a4a75" /><Relationship Type="http://schemas.openxmlformats.org/officeDocument/2006/relationships/slide" Target="/ppt/slides/slide1.xml" Id="Rb3ef33045dbf42e8" /><Relationship Type="http://schemas.openxmlformats.org/officeDocument/2006/relationships/slide" Target="/ppt/slides/slide2.xml" Id="Rd715b0ef6c3948c1" /><Relationship Type="http://schemas.openxmlformats.org/officeDocument/2006/relationships/slide" Target="/ppt/slides/slide3.xml" Id="R64c1f83d2f014f46" /><Relationship Type="http://schemas.openxmlformats.org/officeDocument/2006/relationships/slide" Target="/ppt/slides/slide4.xml" Id="Rc78fc1c24fa346c4" /><Relationship Type="http://schemas.openxmlformats.org/officeDocument/2006/relationships/slide" Target="/ppt/slides/slide5.xml" Id="R0f474fa46a0245ff" /><Relationship Type="http://schemas.openxmlformats.org/officeDocument/2006/relationships/slide" Target="/ppt/slides/slide6.xml" Id="R6c7aeadcb823441a" /><Relationship Type="http://schemas.openxmlformats.org/officeDocument/2006/relationships/slide" Target="/ppt/slides/slide7.xml" Id="R2a27682123ad48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0150567de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a7d4236014fe3" /><Relationship Type="http://schemas.openxmlformats.org/officeDocument/2006/relationships/theme" Target="/ppt/slideMasters/theme/theme1.xml" Id="Rc06d401f1ea7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a7d423601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31f0e0875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aee9c1b32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96d268ba4e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9d257f3604c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043f471d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49c4c7db8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fe7501ba0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MN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MN RØRLEGGERBEDRIFT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−256 685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1 510 910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MAJETIC NUSMIR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Gundesølina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927 270 188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 RØRLEGGERBEDRIFT AS</a:t>
            </a:r>
          </a:p>
        </p:txBody>
      </p:sp>
    </p:spTree>
  </p:cSld>
  <p:clrMapOvr>
    <a:masterClrMapping xmlns:a="http://schemas.openxmlformats.org/drawingml/2006/main"/>
  </p:clrMapOvr>
</p:sld>
</file>