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4531eae57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9ee7320d4467a"/>
  </p:sldMasterIdLst>
  <p:sldIdLst>
    <p:sldId xmlns:r="http://schemas.openxmlformats.org/officeDocument/2006/relationships" id="256" r:id="R364eb286a9b64e3c"/>
    <p:sldId xmlns:r="http://schemas.openxmlformats.org/officeDocument/2006/relationships" id="257" r:id="Rb6a543dde5014b8e"/>
    <p:sldId xmlns:r="http://schemas.openxmlformats.org/officeDocument/2006/relationships" id="258" r:id="Rac53182dc6174465"/>
    <p:sldId xmlns:r="http://schemas.openxmlformats.org/officeDocument/2006/relationships" id="259" r:id="R16a8c2cb6a014230"/>
    <p:sldId xmlns:r="http://schemas.openxmlformats.org/officeDocument/2006/relationships" id="260" r:id="Red97322a29184376"/>
    <p:sldId xmlns:r="http://schemas.openxmlformats.org/officeDocument/2006/relationships" id="261" r:id="R4bb4836a9d9a4ff4"/>
    <p:sldId xmlns:r="http://schemas.openxmlformats.org/officeDocument/2006/relationships" id="262" r:id="Raf7e086cab5b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9ee7320d4467a" /><Relationship Type="http://schemas.openxmlformats.org/officeDocument/2006/relationships/slide" Target="/ppt/slides/slide1.xml" Id="R364eb286a9b64e3c" /><Relationship Type="http://schemas.openxmlformats.org/officeDocument/2006/relationships/slide" Target="/ppt/slides/slide2.xml" Id="Rb6a543dde5014b8e" /><Relationship Type="http://schemas.openxmlformats.org/officeDocument/2006/relationships/slide" Target="/ppt/slides/slide3.xml" Id="Rac53182dc6174465" /><Relationship Type="http://schemas.openxmlformats.org/officeDocument/2006/relationships/slide" Target="/ppt/slides/slide4.xml" Id="R16a8c2cb6a014230" /><Relationship Type="http://schemas.openxmlformats.org/officeDocument/2006/relationships/slide" Target="/ppt/slides/slide5.xml" Id="Red97322a29184376" /><Relationship Type="http://schemas.openxmlformats.org/officeDocument/2006/relationships/slide" Target="/ppt/slides/slide6.xml" Id="R4bb4836a9d9a4ff4" /><Relationship Type="http://schemas.openxmlformats.org/officeDocument/2006/relationships/slide" Target="/ppt/slides/slide7.xml" Id="Raf7e086cab5b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0fae325d5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3e2446dec4c18" /><Relationship Type="http://schemas.openxmlformats.org/officeDocument/2006/relationships/theme" Target="/ppt/slideMasters/theme/theme1.xml" Id="R7270485cd602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3e2446dec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1cb0e1af5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5e2e0ce5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517381176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542c08316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b08a610f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a9f449c47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08690492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B&amp;R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B&amp;R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−105 561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ØYSTEIN BREDESEN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927 270 455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B&amp;R CONSULTING AS</a:t>
            </a:r>
          </a:p>
        </p:txBody>
      </p:sp>
    </p:spTree>
  </p:cSld>
  <p:clrMapOvr>
    <a:masterClrMapping xmlns:a="http://schemas.openxmlformats.org/drawingml/2006/main"/>
  </p:clrMapOvr>
</p:sld>
</file>