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e0f8cd6b4f4a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ab022844284465"/>
  </p:sldMasterIdLst>
  <p:sldIdLst>
    <p:sldId xmlns:r="http://schemas.openxmlformats.org/officeDocument/2006/relationships" id="256" r:id="Re4ca4d9010a04292"/>
    <p:sldId xmlns:r="http://schemas.openxmlformats.org/officeDocument/2006/relationships" id="257" r:id="R6a93aff18508444b"/>
    <p:sldId xmlns:r="http://schemas.openxmlformats.org/officeDocument/2006/relationships" id="258" r:id="R55f8e2c63c7743d8"/>
    <p:sldId xmlns:r="http://schemas.openxmlformats.org/officeDocument/2006/relationships" id="259" r:id="R5b1ce795a4b5457b"/>
    <p:sldId xmlns:r="http://schemas.openxmlformats.org/officeDocument/2006/relationships" id="260" r:id="R481e8f73ecfb4c5a"/>
    <p:sldId xmlns:r="http://schemas.openxmlformats.org/officeDocument/2006/relationships" id="261" r:id="R0a57cf1e9b7e4bed"/>
    <p:sldId xmlns:r="http://schemas.openxmlformats.org/officeDocument/2006/relationships" id="262" r:id="R9e6f656f122a4b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ab022844284465" /><Relationship Type="http://schemas.openxmlformats.org/officeDocument/2006/relationships/slide" Target="/ppt/slides/slide1.xml" Id="Re4ca4d9010a04292" /><Relationship Type="http://schemas.openxmlformats.org/officeDocument/2006/relationships/slide" Target="/ppt/slides/slide2.xml" Id="R6a93aff18508444b" /><Relationship Type="http://schemas.openxmlformats.org/officeDocument/2006/relationships/slide" Target="/ppt/slides/slide3.xml" Id="R55f8e2c63c7743d8" /><Relationship Type="http://schemas.openxmlformats.org/officeDocument/2006/relationships/slide" Target="/ppt/slides/slide4.xml" Id="R5b1ce795a4b5457b" /><Relationship Type="http://schemas.openxmlformats.org/officeDocument/2006/relationships/slide" Target="/ppt/slides/slide5.xml" Id="R481e8f73ecfb4c5a" /><Relationship Type="http://schemas.openxmlformats.org/officeDocument/2006/relationships/slide" Target="/ppt/slides/slide6.xml" Id="R0a57cf1e9b7e4bed" /><Relationship Type="http://schemas.openxmlformats.org/officeDocument/2006/relationships/slide" Target="/ppt/slides/slide7.xml" Id="R9e6f656f122a4b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fca080919546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76b6c05ce4034" /><Relationship Type="http://schemas.openxmlformats.org/officeDocument/2006/relationships/theme" Target="/ppt/slideMasters/theme/theme1.xml" Id="R7da30ae65c6040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976b6c05ce40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2d446604e45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a6d7d3a194a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3bcf498dd4b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737a88dc449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9627ea80848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62340615648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4b54756f74c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BOER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858 185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160 684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129 271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408 617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513 138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BODIL ERDAL WILHELMSEN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Risbakken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927 278 502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BOER INVEST AS</a:t>
            </a:r>
          </a:p>
        </p:txBody>
      </p:sp>
    </p:spTree>
  </p:cSld>
  <p:clrMapOvr>
    <a:masterClrMapping xmlns:a="http://schemas.openxmlformats.org/drawingml/2006/main"/>
  </p:clrMapOvr>
</p:sld>
</file>