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d60495a7d743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66e84bff7d4c84"/>
  </p:sldMasterIdLst>
  <p:sldIdLst>
    <p:sldId xmlns:r="http://schemas.openxmlformats.org/officeDocument/2006/relationships" id="256" r:id="R2de6771fd5df495d"/>
    <p:sldId xmlns:r="http://schemas.openxmlformats.org/officeDocument/2006/relationships" id="257" r:id="R047c36411e2d462d"/>
    <p:sldId xmlns:r="http://schemas.openxmlformats.org/officeDocument/2006/relationships" id="258" r:id="R7eb3fe650de94849"/>
    <p:sldId xmlns:r="http://schemas.openxmlformats.org/officeDocument/2006/relationships" id="259" r:id="R9d226fc12ed04b1c"/>
    <p:sldId xmlns:r="http://schemas.openxmlformats.org/officeDocument/2006/relationships" id="260" r:id="Rf0c58393921a4309"/>
    <p:sldId xmlns:r="http://schemas.openxmlformats.org/officeDocument/2006/relationships" id="261" r:id="R868befb224a44ea3"/>
    <p:sldId xmlns:r="http://schemas.openxmlformats.org/officeDocument/2006/relationships" id="262" r:id="R10faca73eafb4c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6e84bff7d4c84" /><Relationship Type="http://schemas.openxmlformats.org/officeDocument/2006/relationships/slide" Target="/ppt/slides/slide1.xml" Id="R2de6771fd5df495d" /><Relationship Type="http://schemas.openxmlformats.org/officeDocument/2006/relationships/slide" Target="/ppt/slides/slide2.xml" Id="R047c36411e2d462d" /><Relationship Type="http://schemas.openxmlformats.org/officeDocument/2006/relationships/slide" Target="/ppt/slides/slide3.xml" Id="R7eb3fe650de94849" /><Relationship Type="http://schemas.openxmlformats.org/officeDocument/2006/relationships/slide" Target="/ppt/slides/slide4.xml" Id="R9d226fc12ed04b1c" /><Relationship Type="http://schemas.openxmlformats.org/officeDocument/2006/relationships/slide" Target="/ppt/slides/slide5.xml" Id="Rf0c58393921a4309" /><Relationship Type="http://schemas.openxmlformats.org/officeDocument/2006/relationships/slide" Target="/ppt/slides/slide6.xml" Id="R868befb224a44ea3" /><Relationship Type="http://schemas.openxmlformats.org/officeDocument/2006/relationships/slide" Target="/ppt/slides/slide7.xml" Id="R10faca73eafb4c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9b241bd11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8485e306f44a0" /><Relationship Type="http://schemas.openxmlformats.org/officeDocument/2006/relationships/theme" Target="/ppt/slideMasters/theme/theme1.xml" Id="R1ebbc93ed4f8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18485e306f44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6e94e36bf46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47ebd876542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56f32b6194c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0a86960954f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770986e094b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220536e824e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27a88f140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ARITECH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ARITECH INVEST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707 565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514 068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8 563 766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41 021 684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44 216 518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HEGU AS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KARIPLASSET INVEST AS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GIR INVEST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KRIGAC HOLDING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Lønningsåsen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927 282 488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ARITECH INVEST AS</a:t>
            </a:r>
          </a:p>
        </p:txBody>
      </p:sp>
    </p:spTree>
  </p:cSld>
  <p:clrMapOvr>
    <a:masterClrMapping xmlns:a="http://schemas.openxmlformats.org/drawingml/2006/main"/>
  </p:clrMapOvr>
</p:sld>
</file>