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b77a24295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6539588964713"/>
  </p:sldMasterIdLst>
  <p:sldIdLst>
    <p:sldId xmlns:r="http://schemas.openxmlformats.org/officeDocument/2006/relationships" id="256" r:id="R1f4d69510e9c480e"/>
    <p:sldId xmlns:r="http://schemas.openxmlformats.org/officeDocument/2006/relationships" id="257" r:id="R4d486ff9b70f4cdc"/>
    <p:sldId xmlns:r="http://schemas.openxmlformats.org/officeDocument/2006/relationships" id="258" r:id="R843e1df43b504ccd"/>
    <p:sldId xmlns:r="http://schemas.openxmlformats.org/officeDocument/2006/relationships" id="259" r:id="Rc9456335f9fd4f76"/>
    <p:sldId xmlns:r="http://schemas.openxmlformats.org/officeDocument/2006/relationships" id="260" r:id="R88fd70fc38c242f9"/>
    <p:sldId xmlns:r="http://schemas.openxmlformats.org/officeDocument/2006/relationships" id="261" r:id="Re1fc03335faa46c8"/>
    <p:sldId xmlns:r="http://schemas.openxmlformats.org/officeDocument/2006/relationships" id="262" r:id="R448e75c734e8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6539588964713" /><Relationship Type="http://schemas.openxmlformats.org/officeDocument/2006/relationships/slide" Target="/ppt/slides/slide1.xml" Id="R1f4d69510e9c480e" /><Relationship Type="http://schemas.openxmlformats.org/officeDocument/2006/relationships/slide" Target="/ppt/slides/slide2.xml" Id="R4d486ff9b70f4cdc" /><Relationship Type="http://schemas.openxmlformats.org/officeDocument/2006/relationships/slide" Target="/ppt/slides/slide3.xml" Id="R843e1df43b504ccd" /><Relationship Type="http://schemas.openxmlformats.org/officeDocument/2006/relationships/slide" Target="/ppt/slides/slide4.xml" Id="Rc9456335f9fd4f76" /><Relationship Type="http://schemas.openxmlformats.org/officeDocument/2006/relationships/slide" Target="/ppt/slides/slide5.xml" Id="R88fd70fc38c242f9" /><Relationship Type="http://schemas.openxmlformats.org/officeDocument/2006/relationships/slide" Target="/ppt/slides/slide6.xml" Id="Re1fc03335faa46c8" /><Relationship Type="http://schemas.openxmlformats.org/officeDocument/2006/relationships/slide" Target="/ppt/slides/slide7.xml" Id="R448e75c734e8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46b6cd676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43f9a67474702" /><Relationship Type="http://schemas.openxmlformats.org/officeDocument/2006/relationships/theme" Target="/ppt/slideMasters/theme/theme1.xml" Id="Re288c0980b20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43f9a6747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5b1d3a7dc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70684effe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75c5ddee9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45906568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1fce4781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7447bbfd9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fed1f9848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