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b828abedc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cfbe9529745ab"/>
  </p:sldMasterIdLst>
  <p:sldIdLst>
    <p:sldId xmlns:r="http://schemas.openxmlformats.org/officeDocument/2006/relationships" id="256" r:id="R537c447a2985491e"/>
    <p:sldId xmlns:r="http://schemas.openxmlformats.org/officeDocument/2006/relationships" id="257" r:id="R0f50f9eef4b24fdf"/>
    <p:sldId xmlns:r="http://schemas.openxmlformats.org/officeDocument/2006/relationships" id="258" r:id="R5fa5cfda158d4d73"/>
    <p:sldId xmlns:r="http://schemas.openxmlformats.org/officeDocument/2006/relationships" id="259" r:id="R0a98ebfb340e46de"/>
    <p:sldId xmlns:r="http://schemas.openxmlformats.org/officeDocument/2006/relationships" id="260" r:id="R83fc492247d3488f"/>
    <p:sldId xmlns:r="http://schemas.openxmlformats.org/officeDocument/2006/relationships" id="261" r:id="R6ad7ebc38dad4896"/>
    <p:sldId xmlns:r="http://schemas.openxmlformats.org/officeDocument/2006/relationships" id="262" r:id="R5b9a87c77bd1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cfbe9529745ab" /><Relationship Type="http://schemas.openxmlformats.org/officeDocument/2006/relationships/slide" Target="/ppt/slides/slide1.xml" Id="R537c447a2985491e" /><Relationship Type="http://schemas.openxmlformats.org/officeDocument/2006/relationships/slide" Target="/ppt/slides/slide2.xml" Id="R0f50f9eef4b24fdf" /><Relationship Type="http://schemas.openxmlformats.org/officeDocument/2006/relationships/slide" Target="/ppt/slides/slide3.xml" Id="R5fa5cfda158d4d73" /><Relationship Type="http://schemas.openxmlformats.org/officeDocument/2006/relationships/slide" Target="/ppt/slides/slide4.xml" Id="R0a98ebfb340e46de" /><Relationship Type="http://schemas.openxmlformats.org/officeDocument/2006/relationships/slide" Target="/ppt/slides/slide5.xml" Id="R83fc492247d3488f" /><Relationship Type="http://schemas.openxmlformats.org/officeDocument/2006/relationships/slide" Target="/ppt/slides/slide6.xml" Id="R6ad7ebc38dad4896" /><Relationship Type="http://schemas.openxmlformats.org/officeDocument/2006/relationships/slide" Target="/ppt/slides/slide7.xml" Id="R5b9a87c77bd1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a22d9df78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1f978e8a94bdd" /><Relationship Type="http://schemas.openxmlformats.org/officeDocument/2006/relationships/theme" Target="/ppt/slideMasters/theme/theme1.xml" Id="R5fd00b63d6d7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51f978e8a9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5a8cc072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91b708798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45f6d9498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89e6bcbf4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cda36b00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608a394e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5cd3be6f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BOGSTRAND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 BUSINESS MANAGEMENT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658 151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 OSKAR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 VILHELM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Bogstrand, Lyngrabben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post@bogstrandbm.no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927 299 100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