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434e0ba3aa4f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404224f4f14eb7"/>
  </p:sldMasterIdLst>
  <p:sldIdLst>
    <p:sldId xmlns:r="http://schemas.openxmlformats.org/officeDocument/2006/relationships" id="256" r:id="Rb85e3421c9214086"/>
    <p:sldId xmlns:r="http://schemas.openxmlformats.org/officeDocument/2006/relationships" id="257" r:id="Rb4bdfb029ddb4f87"/>
    <p:sldId xmlns:r="http://schemas.openxmlformats.org/officeDocument/2006/relationships" id="258" r:id="R3874a6911b914cd7"/>
    <p:sldId xmlns:r="http://schemas.openxmlformats.org/officeDocument/2006/relationships" id="259" r:id="R2a2adf269ce44027"/>
    <p:sldId xmlns:r="http://schemas.openxmlformats.org/officeDocument/2006/relationships" id="260" r:id="Rcd525a21280c4d32"/>
    <p:sldId xmlns:r="http://schemas.openxmlformats.org/officeDocument/2006/relationships" id="261" r:id="R63261a3596944288"/>
    <p:sldId xmlns:r="http://schemas.openxmlformats.org/officeDocument/2006/relationships" id="262" r:id="R4a2e20bf78a147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404224f4f14eb7" /><Relationship Type="http://schemas.openxmlformats.org/officeDocument/2006/relationships/slide" Target="/ppt/slides/slide1.xml" Id="Rb85e3421c9214086" /><Relationship Type="http://schemas.openxmlformats.org/officeDocument/2006/relationships/slide" Target="/ppt/slides/slide2.xml" Id="Rb4bdfb029ddb4f87" /><Relationship Type="http://schemas.openxmlformats.org/officeDocument/2006/relationships/slide" Target="/ppt/slides/slide3.xml" Id="R3874a6911b914cd7" /><Relationship Type="http://schemas.openxmlformats.org/officeDocument/2006/relationships/slide" Target="/ppt/slides/slide4.xml" Id="R2a2adf269ce44027" /><Relationship Type="http://schemas.openxmlformats.org/officeDocument/2006/relationships/slide" Target="/ppt/slides/slide5.xml" Id="Rcd525a21280c4d32" /><Relationship Type="http://schemas.openxmlformats.org/officeDocument/2006/relationships/slide" Target="/ppt/slides/slide6.xml" Id="R63261a3596944288" /><Relationship Type="http://schemas.openxmlformats.org/officeDocument/2006/relationships/slide" Target="/ppt/slides/slide7.xml" Id="R4a2e20bf78a147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c6096e30f41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1c08883b64425" /><Relationship Type="http://schemas.openxmlformats.org/officeDocument/2006/relationships/theme" Target="/ppt/slideMasters/theme/theme1.xml" Id="Rdd620782881c4b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01c08883b644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90cffe6ec48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0cf7f019544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7fbba38654d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01cc0f2794b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43c0c742b4e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b7baf5f5d4e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14fd80d0441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 ATTACK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ATTACK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 ATTACK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ATTACK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ATTACK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ATTACK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−103 197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−272 964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ATTACK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MEDIA ACCESS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 BØ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ATTACK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Media Access AS, 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927 303 280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ATTACK AS</a:t>
            </a:r>
          </a:p>
        </p:txBody>
      </p:sp>
    </p:spTree>
  </p:cSld>
  <p:clrMapOvr>
    <a:masterClrMapping xmlns:a="http://schemas.openxmlformats.org/drawingml/2006/main"/>
  </p:clrMapOvr>
</p:sld>
</file>