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b19383498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951f66b144720"/>
  </p:sldMasterIdLst>
  <p:sldIdLst>
    <p:sldId xmlns:r="http://schemas.openxmlformats.org/officeDocument/2006/relationships" id="256" r:id="R3d07032828a74184"/>
    <p:sldId xmlns:r="http://schemas.openxmlformats.org/officeDocument/2006/relationships" id="257" r:id="Raf04d0b922064fc6"/>
    <p:sldId xmlns:r="http://schemas.openxmlformats.org/officeDocument/2006/relationships" id="258" r:id="R9fb5497bfb984def"/>
    <p:sldId xmlns:r="http://schemas.openxmlformats.org/officeDocument/2006/relationships" id="259" r:id="Re66a280fb8e5460c"/>
    <p:sldId xmlns:r="http://schemas.openxmlformats.org/officeDocument/2006/relationships" id="260" r:id="Rf28d1af2b9f840ca"/>
    <p:sldId xmlns:r="http://schemas.openxmlformats.org/officeDocument/2006/relationships" id="261" r:id="R4cadcec40eb44a52"/>
    <p:sldId xmlns:r="http://schemas.openxmlformats.org/officeDocument/2006/relationships" id="262" r:id="Rc842d2f8554e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951f66b144720" /><Relationship Type="http://schemas.openxmlformats.org/officeDocument/2006/relationships/slide" Target="/ppt/slides/slide1.xml" Id="R3d07032828a74184" /><Relationship Type="http://schemas.openxmlformats.org/officeDocument/2006/relationships/slide" Target="/ppt/slides/slide2.xml" Id="Raf04d0b922064fc6" /><Relationship Type="http://schemas.openxmlformats.org/officeDocument/2006/relationships/slide" Target="/ppt/slides/slide3.xml" Id="R9fb5497bfb984def" /><Relationship Type="http://schemas.openxmlformats.org/officeDocument/2006/relationships/slide" Target="/ppt/slides/slide4.xml" Id="Re66a280fb8e5460c" /><Relationship Type="http://schemas.openxmlformats.org/officeDocument/2006/relationships/slide" Target="/ppt/slides/slide5.xml" Id="Rf28d1af2b9f840ca" /><Relationship Type="http://schemas.openxmlformats.org/officeDocument/2006/relationships/slide" Target="/ppt/slides/slide6.xml" Id="R4cadcec40eb44a52" /><Relationship Type="http://schemas.openxmlformats.org/officeDocument/2006/relationships/slide" Target="/ppt/slides/slide7.xml" Id="Rc842d2f8554e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83e6b82db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f8cec807940f0" /><Relationship Type="http://schemas.openxmlformats.org/officeDocument/2006/relationships/theme" Target="/ppt/slideMasters/theme/theme1.xml" Id="R597cb381f086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f8cec8079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bda8233e9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5034afa3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5514132334d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714cb088c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068385af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3ef6a1e8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ca52dfea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MKA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MKA RÅDGIVNING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749 739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655 706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Bureiserfeltet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927 305 410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MKA RÅDGIVNING AS</a:t>
            </a:r>
          </a:p>
        </p:txBody>
      </p:sp>
    </p:spTree>
  </p:cSld>
  <p:clrMapOvr>
    <a:masterClrMapping xmlns:a="http://schemas.openxmlformats.org/drawingml/2006/main"/>
  </p:clrMapOvr>
</p:sld>
</file>