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f47ca63af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11d76961a4c1a"/>
  </p:sldMasterIdLst>
  <p:sldIdLst>
    <p:sldId xmlns:r="http://schemas.openxmlformats.org/officeDocument/2006/relationships" id="256" r:id="Raffaf771d31b42f9"/>
    <p:sldId xmlns:r="http://schemas.openxmlformats.org/officeDocument/2006/relationships" id="257" r:id="Rd1724809f0fa43d2"/>
    <p:sldId xmlns:r="http://schemas.openxmlformats.org/officeDocument/2006/relationships" id="258" r:id="R87af6bbbf5d148dc"/>
    <p:sldId xmlns:r="http://schemas.openxmlformats.org/officeDocument/2006/relationships" id="259" r:id="R3f5293241a7f487a"/>
    <p:sldId xmlns:r="http://schemas.openxmlformats.org/officeDocument/2006/relationships" id="260" r:id="R2235aef7dcb7433f"/>
    <p:sldId xmlns:r="http://schemas.openxmlformats.org/officeDocument/2006/relationships" id="261" r:id="Rad19b04dedb748d7"/>
    <p:sldId xmlns:r="http://schemas.openxmlformats.org/officeDocument/2006/relationships" id="262" r:id="R8673cd23fa1b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11d76961a4c1a" /><Relationship Type="http://schemas.openxmlformats.org/officeDocument/2006/relationships/slide" Target="/ppt/slides/slide1.xml" Id="Raffaf771d31b42f9" /><Relationship Type="http://schemas.openxmlformats.org/officeDocument/2006/relationships/slide" Target="/ppt/slides/slide2.xml" Id="Rd1724809f0fa43d2" /><Relationship Type="http://schemas.openxmlformats.org/officeDocument/2006/relationships/slide" Target="/ppt/slides/slide3.xml" Id="R87af6bbbf5d148dc" /><Relationship Type="http://schemas.openxmlformats.org/officeDocument/2006/relationships/slide" Target="/ppt/slides/slide4.xml" Id="R3f5293241a7f487a" /><Relationship Type="http://schemas.openxmlformats.org/officeDocument/2006/relationships/slide" Target="/ppt/slides/slide5.xml" Id="R2235aef7dcb7433f" /><Relationship Type="http://schemas.openxmlformats.org/officeDocument/2006/relationships/slide" Target="/ppt/slides/slide6.xml" Id="Rad19b04dedb748d7" /><Relationship Type="http://schemas.openxmlformats.org/officeDocument/2006/relationships/slide" Target="/ppt/slides/slide7.xml" Id="R8673cd23fa1b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066422049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245db3a443cd" /><Relationship Type="http://schemas.openxmlformats.org/officeDocument/2006/relationships/theme" Target="/ppt/slideMasters/theme/theme1.xml" Id="Rb29d4144a283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1245db3a4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02aa0743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676fbb9a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fa5dc85b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268f27a7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5ab13891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9275369e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35b9acbc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FURUHAUG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FURUHAUG VVS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3 579 782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FURUHAUG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Siriskjeret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927 313 049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FURUHAUG VVS AS</a:t>
            </a:r>
          </a:p>
        </p:txBody>
      </p:sp>
    </p:spTree>
  </p:cSld>
  <p:clrMapOvr>
    <a:masterClrMapping xmlns:a="http://schemas.openxmlformats.org/drawingml/2006/main"/>
  </p:clrMapOvr>
</p:sld>
</file>