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099f64ab5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a47db59a34666"/>
  </p:sldMasterIdLst>
  <p:sldIdLst>
    <p:sldId xmlns:r="http://schemas.openxmlformats.org/officeDocument/2006/relationships" id="256" r:id="R50643278118d4888"/>
    <p:sldId xmlns:r="http://schemas.openxmlformats.org/officeDocument/2006/relationships" id="257" r:id="Rd65f6bf0b44d440a"/>
    <p:sldId xmlns:r="http://schemas.openxmlformats.org/officeDocument/2006/relationships" id="258" r:id="R4df48eac135848cf"/>
    <p:sldId xmlns:r="http://schemas.openxmlformats.org/officeDocument/2006/relationships" id="259" r:id="R8a480dc44b9f48dc"/>
    <p:sldId xmlns:r="http://schemas.openxmlformats.org/officeDocument/2006/relationships" id="260" r:id="Rd07cbb34b1ba44ff"/>
    <p:sldId xmlns:r="http://schemas.openxmlformats.org/officeDocument/2006/relationships" id="261" r:id="R1e0a4d57851c4250"/>
    <p:sldId xmlns:r="http://schemas.openxmlformats.org/officeDocument/2006/relationships" id="262" r:id="Re35e1b94196c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a47db59a34666" /><Relationship Type="http://schemas.openxmlformats.org/officeDocument/2006/relationships/slide" Target="/ppt/slides/slide1.xml" Id="R50643278118d4888" /><Relationship Type="http://schemas.openxmlformats.org/officeDocument/2006/relationships/slide" Target="/ppt/slides/slide2.xml" Id="Rd65f6bf0b44d440a" /><Relationship Type="http://schemas.openxmlformats.org/officeDocument/2006/relationships/slide" Target="/ppt/slides/slide3.xml" Id="R4df48eac135848cf" /><Relationship Type="http://schemas.openxmlformats.org/officeDocument/2006/relationships/slide" Target="/ppt/slides/slide4.xml" Id="R8a480dc44b9f48dc" /><Relationship Type="http://schemas.openxmlformats.org/officeDocument/2006/relationships/slide" Target="/ppt/slides/slide5.xml" Id="Rd07cbb34b1ba44ff" /><Relationship Type="http://schemas.openxmlformats.org/officeDocument/2006/relationships/slide" Target="/ppt/slides/slide6.xml" Id="R1e0a4d57851c4250" /><Relationship Type="http://schemas.openxmlformats.org/officeDocument/2006/relationships/slide" Target="/ppt/slides/slide7.xml" Id="Re35e1b94196c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658b04166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fceac1464c14" /><Relationship Type="http://schemas.openxmlformats.org/officeDocument/2006/relationships/theme" Target="/ppt/slideMasters/theme/theme1.xml" Id="Rb2f3a97f2ec44d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4fceac146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41a82b7d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720ab15e9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c21f7322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0e54958be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2c649da51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f857492b4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e634d455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MGG HOLDING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GRENDSTAD MARIUS GAUPSETH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927 313 057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MGG HOLDING AS</a:t>
            </a:r>
          </a:p>
        </p:txBody>
      </p:sp>
    </p:spTree>
  </p:cSld>
  <p:clrMapOvr>
    <a:masterClrMapping xmlns:a="http://schemas.openxmlformats.org/drawingml/2006/main"/>
  </p:clrMapOvr>
</p:sld>
</file>