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9de7ff844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5008f71814ce7"/>
  </p:sldMasterIdLst>
  <p:sldIdLst>
    <p:sldId xmlns:r="http://schemas.openxmlformats.org/officeDocument/2006/relationships" id="256" r:id="Rd969094d50b54455"/>
    <p:sldId xmlns:r="http://schemas.openxmlformats.org/officeDocument/2006/relationships" id="257" r:id="Rc6b422b7e1a84f6d"/>
    <p:sldId xmlns:r="http://schemas.openxmlformats.org/officeDocument/2006/relationships" id="258" r:id="Rf787f808d07f4e02"/>
    <p:sldId xmlns:r="http://schemas.openxmlformats.org/officeDocument/2006/relationships" id="259" r:id="Rd09ad66ebde44b0e"/>
    <p:sldId xmlns:r="http://schemas.openxmlformats.org/officeDocument/2006/relationships" id="260" r:id="R0d1ba8473f2f4924"/>
    <p:sldId xmlns:r="http://schemas.openxmlformats.org/officeDocument/2006/relationships" id="261" r:id="R8898f15d8d1e4f3d"/>
    <p:sldId xmlns:r="http://schemas.openxmlformats.org/officeDocument/2006/relationships" id="262" r:id="R74b28574d74a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5008f71814ce7" /><Relationship Type="http://schemas.openxmlformats.org/officeDocument/2006/relationships/slide" Target="/ppt/slides/slide1.xml" Id="Rd969094d50b54455" /><Relationship Type="http://schemas.openxmlformats.org/officeDocument/2006/relationships/slide" Target="/ppt/slides/slide2.xml" Id="Rc6b422b7e1a84f6d" /><Relationship Type="http://schemas.openxmlformats.org/officeDocument/2006/relationships/slide" Target="/ppt/slides/slide3.xml" Id="Rf787f808d07f4e02" /><Relationship Type="http://schemas.openxmlformats.org/officeDocument/2006/relationships/slide" Target="/ppt/slides/slide4.xml" Id="Rd09ad66ebde44b0e" /><Relationship Type="http://schemas.openxmlformats.org/officeDocument/2006/relationships/slide" Target="/ppt/slides/slide5.xml" Id="R0d1ba8473f2f4924" /><Relationship Type="http://schemas.openxmlformats.org/officeDocument/2006/relationships/slide" Target="/ppt/slides/slide6.xml" Id="R8898f15d8d1e4f3d" /><Relationship Type="http://schemas.openxmlformats.org/officeDocument/2006/relationships/slide" Target="/ppt/slides/slide7.xml" Id="R74b28574d74a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8302f1cbc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b812b8cb349c9" /><Relationship Type="http://schemas.openxmlformats.org/officeDocument/2006/relationships/theme" Target="/ppt/slideMasters/theme/theme1.xml" Id="R055651a8ab84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b812b8cb3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199a433ac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a73e90f64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fa45e6223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60d486ed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d43d51949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ff506bd9d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8c9c181d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BYGDASNEKKER'N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BYGDASNEKKER'N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BYGDASNEKKER'N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BYGDASNEKKER'N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BYGDASNEKKER'N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BYGDASNEKKER'N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3 346 762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270 772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BYGDASNEKKER'N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MGG HOLDING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GRENDSTAD PER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BYGDASNEKKER'N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927 313 073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BYGDASNEKKER'N AS</a:t>
            </a:r>
          </a:p>
        </p:txBody>
      </p:sp>
    </p:spTree>
  </p:cSld>
  <p:clrMapOvr>
    <a:masterClrMapping xmlns:a="http://schemas.openxmlformats.org/drawingml/2006/main"/>
  </p:clrMapOvr>
</p:sld>
</file>