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8d879ddf3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05f544c9ff42fc"/>
  </p:sldMasterIdLst>
  <p:sldIdLst>
    <p:sldId xmlns:r="http://schemas.openxmlformats.org/officeDocument/2006/relationships" id="256" r:id="Rbc4f482dfbe94216"/>
    <p:sldId xmlns:r="http://schemas.openxmlformats.org/officeDocument/2006/relationships" id="257" r:id="R594e798a38f7474f"/>
    <p:sldId xmlns:r="http://schemas.openxmlformats.org/officeDocument/2006/relationships" id="258" r:id="R9fa4ef48a3e44c4e"/>
    <p:sldId xmlns:r="http://schemas.openxmlformats.org/officeDocument/2006/relationships" id="259" r:id="R4442d85c4c404eaf"/>
    <p:sldId xmlns:r="http://schemas.openxmlformats.org/officeDocument/2006/relationships" id="260" r:id="R031c2fee697d404b"/>
    <p:sldId xmlns:r="http://schemas.openxmlformats.org/officeDocument/2006/relationships" id="261" r:id="R279eca51f08f42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5f544c9ff42fc" /><Relationship Type="http://schemas.openxmlformats.org/officeDocument/2006/relationships/slide" Target="/ppt/slides/slide1.xml" Id="Rbc4f482dfbe94216" /><Relationship Type="http://schemas.openxmlformats.org/officeDocument/2006/relationships/slide" Target="/ppt/slides/slide2.xml" Id="R594e798a38f7474f" /><Relationship Type="http://schemas.openxmlformats.org/officeDocument/2006/relationships/slide" Target="/ppt/slides/slide3.xml" Id="R9fa4ef48a3e44c4e" /><Relationship Type="http://schemas.openxmlformats.org/officeDocument/2006/relationships/slide" Target="/ppt/slides/slide4.xml" Id="R4442d85c4c404eaf" /><Relationship Type="http://schemas.openxmlformats.org/officeDocument/2006/relationships/slide" Target="/ppt/slides/slide5.xml" Id="R031c2fee697d404b" /><Relationship Type="http://schemas.openxmlformats.org/officeDocument/2006/relationships/slide" Target="/ppt/slides/slide6.xml" Id="R279eca51f08f42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70552bab4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9f60109304a65" /><Relationship Type="http://schemas.openxmlformats.org/officeDocument/2006/relationships/theme" Target="/ppt/slideMasters/theme/theme1.xml" Id="Ra55a1eb34d0c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9f60109304a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e6e84283f43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c0c1f586448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516471a7c44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993ae51e2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c6288d472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2f40750494e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HISERV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HISERV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HISERV NORWAY AS ble etablert [år] og holder til i Gardermoen.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HISERV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HISERV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HISERV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11 043 687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−1 631 783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−2 890 420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−10 199 830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6 836 503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HISERV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veg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2060 Gardermoen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927 317 273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HISERV NORWAY AS</a:t>
            </a:r>
          </a:p>
        </p:txBody>
      </p:sp>
    </p:spTree>
  </p:cSld>
  <p:clrMapOvr>
    <a:masterClrMapping xmlns:a="http://schemas.openxmlformats.org/drawingml/2006/main"/>
  </p:clrMapOvr>
</p:sld>
</file>