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a8d259f0f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b9fcea0cf414d"/>
  </p:sldMasterIdLst>
  <p:sldIdLst>
    <p:sldId xmlns:r="http://schemas.openxmlformats.org/officeDocument/2006/relationships" id="256" r:id="R23369eaaa79b4d3c"/>
    <p:sldId xmlns:r="http://schemas.openxmlformats.org/officeDocument/2006/relationships" id="257" r:id="R21c3a880008844ee"/>
    <p:sldId xmlns:r="http://schemas.openxmlformats.org/officeDocument/2006/relationships" id="258" r:id="Ra176b5fb90cf48e8"/>
    <p:sldId xmlns:r="http://schemas.openxmlformats.org/officeDocument/2006/relationships" id="259" r:id="R3c82968ab8ee4d97"/>
    <p:sldId xmlns:r="http://schemas.openxmlformats.org/officeDocument/2006/relationships" id="260" r:id="Rf3a8bebc70a1486d"/>
    <p:sldId xmlns:r="http://schemas.openxmlformats.org/officeDocument/2006/relationships" id="261" r:id="R3013adf5aa5d438e"/>
    <p:sldId xmlns:r="http://schemas.openxmlformats.org/officeDocument/2006/relationships" id="262" r:id="R98b9e19105e7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b9fcea0cf414d" /><Relationship Type="http://schemas.openxmlformats.org/officeDocument/2006/relationships/slide" Target="/ppt/slides/slide1.xml" Id="R23369eaaa79b4d3c" /><Relationship Type="http://schemas.openxmlformats.org/officeDocument/2006/relationships/slide" Target="/ppt/slides/slide2.xml" Id="R21c3a880008844ee" /><Relationship Type="http://schemas.openxmlformats.org/officeDocument/2006/relationships/slide" Target="/ppt/slides/slide3.xml" Id="Ra176b5fb90cf48e8" /><Relationship Type="http://schemas.openxmlformats.org/officeDocument/2006/relationships/slide" Target="/ppt/slides/slide4.xml" Id="R3c82968ab8ee4d97" /><Relationship Type="http://schemas.openxmlformats.org/officeDocument/2006/relationships/slide" Target="/ppt/slides/slide5.xml" Id="Rf3a8bebc70a1486d" /><Relationship Type="http://schemas.openxmlformats.org/officeDocument/2006/relationships/slide" Target="/ppt/slides/slide6.xml" Id="R3013adf5aa5d438e" /><Relationship Type="http://schemas.openxmlformats.org/officeDocument/2006/relationships/slide" Target="/ppt/slides/slide7.xml" Id="R98b9e19105e7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0735d5056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e76c10deb419f" /><Relationship Type="http://schemas.openxmlformats.org/officeDocument/2006/relationships/theme" Target="/ppt/slideMasters/theme/theme1.xml" Id="R679840202114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e76c10deb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e7fb7dd3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80fb8203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518739b4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1d8b8643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ec99fcac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f5fc7d226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eb5e0fac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