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87f38a91f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a5eec45b04259"/>
  </p:sldMasterIdLst>
  <p:sldIdLst>
    <p:sldId xmlns:r="http://schemas.openxmlformats.org/officeDocument/2006/relationships" id="256" r:id="Rdddaac0bbba94415"/>
    <p:sldId xmlns:r="http://schemas.openxmlformats.org/officeDocument/2006/relationships" id="257" r:id="Rf5798228e6a048bb"/>
    <p:sldId xmlns:r="http://schemas.openxmlformats.org/officeDocument/2006/relationships" id="258" r:id="R3f015d455830428f"/>
    <p:sldId xmlns:r="http://schemas.openxmlformats.org/officeDocument/2006/relationships" id="259" r:id="Re8e21839fdb94a9b"/>
    <p:sldId xmlns:r="http://schemas.openxmlformats.org/officeDocument/2006/relationships" id="260" r:id="Rf985801b9d874faa"/>
    <p:sldId xmlns:r="http://schemas.openxmlformats.org/officeDocument/2006/relationships" id="261" r:id="R44952fc550a44db9"/>
    <p:sldId xmlns:r="http://schemas.openxmlformats.org/officeDocument/2006/relationships" id="262" r:id="Rde6372f623d9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a5eec45b04259" /><Relationship Type="http://schemas.openxmlformats.org/officeDocument/2006/relationships/slide" Target="/ppt/slides/slide1.xml" Id="Rdddaac0bbba94415" /><Relationship Type="http://schemas.openxmlformats.org/officeDocument/2006/relationships/slide" Target="/ppt/slides/slide2.xml" Id="Rf5798228e6a048bb" /><Relationship Type="http://schemas.openxmlformats.org/officeDocument/2006/relationships/slide" Target="/ppt/slides/slide3.xml" Id="R3f015d455830428f" /><Relationship Type="http://schemas.openxmlformats.org/officeDocument/2006/relationships/slide" Target="/ppt/slides/slide4.xml" Id="Re8e21839fdb94a9b" /><Relationship Type="http://schemas.openxmlformats.org/officeDocument/2006/relationships/slide" Target="/ppt/slides/slide5.xml" Id="Rf985801b9d874faa" /><Relationship Type="http://schemas.openxmlformats.org/officeDocument/2006/relationships/slide" Target="/ppt/slides/slide6.xml" Id="R44952fc550a44db9" /><Relationship Type="http://schemas.openxmlformats.org/officeDocument/2006/relationships/slide" Target="/ppt/slides/slide7.xml" Id="Rde6372f623d9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b0b76c0c3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bf962f9a4d3c" /><Relationship Type="http://schemas.openxmlformats.org/officeDocument/2006/relationships/theme" Target="/ppt/slideMasters/theme/theme1.xml" Id="R91a2104b2867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cbf962f9a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86ac1005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392aa156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fced6da7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0eb3dbe3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1decd6f7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e0625312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7bc86d37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LANDSKAPSHOTELL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LANDSKAPSHOTELL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13 536 534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KLYPESTØLEN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Mythe, Bøkkerveien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