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2a168b7f9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28ad5ec9b4f28"/>
  </p:sldMasterIdLst>
  <p:sldIdLst>
    <p:sldId xmlns:r="http://schemas.openxmlformats.org/officeDocument/2006/relationships" id="256" r:id="R9980357a4ef24658"/>
    <p:sldId xmlns:r="http://schemas.openxmlformats.org/officeDocument/2006/relationships" id="257" r:id="R911fc7f57b1c4250"/>
    <p:sldId xmlns:r="http://schemas.openxmlformats.org/officeDocument/2006/relationships" id="258" r:id="R83ff7ba2a1234fcd"/>
    <p:sldId xmlns:r="http://schemas.openxmlformats.org/officeDocument/2006/relationships" id="259" r:id="R0c62a12f229c4a5a"/>
    <p:sldId xmlns:r="http://schemas.openxmlformats.org/officeDocument/2006/relationships" id="260" r:id="R27308034350f4bd6"/>
    <p:sldId xmlns:r="http://schemas.openxmlformats.org/officeDocument/2006/relationships" id="261" r:id="Reedf0bb3fefb431b"/>
    <p:sldId xmlns:r="http://schemas.openxmlformats.org/officeDocument/2006/relationships" id="262" r:id="Rf37bc6fb7d40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28ad5ec9b4f28" /><Relationship Type="http://schemas.openxmlformats.org/officeDocument/2006/relationships/slide" Target="/ppt/slides/slide1.xml" Id="R9980357a4ef24658" /><Relationship Type="http://schemas.openxmlformats.org/officeDocument/2006/relationships/slide" Target="/ppt/slides/slide2.xml" Id="R911fc7f57b1c4250" /><Relationship Type="http://schemas.openxmlformats.org/officeDocument/2006/relationships/slide" Target="/ppt/slides/slide3.xml" Id="R83ff7ba2a1234fcd" /><Relationship Type="http://schemas.openxmlformats.org/officeDocument/2006/relationships/slide" Target="/ppt/slides/slide4.xml" Id="R0c62a12f229c4a5a" /><Relationship Type="http://schemas.openxmlformats.org/officeDocument/2006/relationships/slide" Target="/ppt/slides/slide5.xml" Id="R27308034350f4bd6" /><Relationship Type="http://schemas.openxmlformats.org/officeDocument/2006/relationships/slide" Target="/ppt/slides/slide6.xml" Id="Reedf0bb3fefb431b" /><Relationship Type="http://schemas.openxmlformats.org/officeDocument/2006/relationships/slide" Target="/ppt/slides/slide7.xml" Id="Rf37bc6fb7d40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4ab68acd3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cfae17804220" /><Relationship Type="http://schemas.openxmlformats.org/officeDocument/2006/relationships/theme" Target="/ppt/slideMasters/theme/theme1.xml" Id="R85dcf740fa44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ccfae1780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f155d602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e862135e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9c2b4a7c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7243387b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4b4d5e15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fe7fdcd7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9012ea3a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GRINDHEIM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HOLDING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GRINDHEIM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Grindheim, Eldshovden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927 337 487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GRINDHEIM HOLDING AS</a:t>
            </a:r>
          </a:p>
        </p:txBody>
      </p:sp>
    </p:spTree>
  </p:cSld>
  <p:clrMapOvr>
    <a:masterClrMapping xmlns:a="http://schemas.openxmlformats.org/drawingml/2006/main"/>
  </p:clrMapOvr>
</p:sld>
</file>