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70688111dc49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7e06e705db432a"/>
  </p:sldMasterIdLst>
  <p:sldIdLst>
    <p:sldId xmlns:r="http://schemas.openxmlformats.org/officeDocument/2006/relationships" id="256" r:id="R41f34468323347e5"/>
    <p:sldId xmlns:r="http://schemas.openxmlformats.org/officeDocument/2006/relationships" id="257" r:id="R51d68cae73b64b40"/>
    <p:sldId xmlns:r="http://schemas.openxmlformats.org/officeDocument/2006/relationships" id="258" r:id="R866893c07d644d57"/>
    <p:sldId xmlns:r="http://schemas.openxmlformats.org/officeDocument/2006/relationships" id="259" r:id="Ree06b3830d3c40e8"/>
    <p:sldId xmlns:r="http://schemas.openxmlformats.org/officeDocument/2006/relationships" id="260" r:id="R9a24ba6ca82b4381"/>
    <p:sldId xmlns:r="http://schemas.openxmlformats.org/officeDocument/2006/relationships" id="261" r:id="R1e93c2c224864d51"/>
    <p:sldId xmlns:r="http://schemas.openxmlformats.org/officeDocument/2006/relationships" id="262" r:id="R01e76228f23e41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7e06e705db432a" /><Relationship Type="http://schemas.openxmlformats.org/officeDocument/2006/relationships/slide" Target="/ppt/slides/slide1.xml" Id="R41f34468323347e5" /><Relationship Type="http://schemas.openxmlformats.org/officeDocument/2006/relationships/slide" Target="/ppt/slides/slide2.xml" Id="R51d68cae73b64b40" /><Relationship Type="http://schemas.openxmlformats.org/officeDocument/2006/relationships/slide" Target="/ppt/slides/slide3.xml" Id="R866893c07d644d57" /><Relationship Type="http://schemas.openxmlformats.org/officeDocument/2006/relationships/slide" Target="/ppt/slides/slide4.xml" Id="Ree06b3830d3c40e8" /><Relationship Type="http://schemas.openxmlformats.org/officeDocument/2006/relationships/slide" Target="/ppt/slides/slide5.xml" Id="R9a24ba6ca82b4381" /><Relationship Type="http://schemas.openxmlformats.org/officeDocument/2006/relationships/slide" Target="/ppt/slides/slide6.xml" Id="R1e93c2c224864d51" /><Relationship Type="http://schemas.openxmlformats.org/officeDocument/2006/relationships/slide" Target="/ppt/slides/slide7.xml" Id="R01e76228f23e41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c73f9322624a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f8c8ea35434819" /><Relationship Type="http://schemas.openxmlformats.org/officeDocument/2006/relationships/theme" Target="/ppt/slideMasters/theme/theme1.xml" Id="R1b0ba20ccce84f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f8c8ea354348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0620718b743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2cb5126d6244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f105201464f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6fff950b954e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119eaff9894a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12be43d7734e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bf60e42fb949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KLYPESTØLEN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KLYPESTØLEN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KLYPESTØLEN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KLYPESTØLEN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KLYPESTØLEN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KLYPESTØLEN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184 229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1 607 140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KLYPESTØLEN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MYTHE TOMMY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KLYPESTØLEN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Tommy Mythe, Bøkkerveien 12C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927 341 220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KLYPESTØLEN AS</a:t>
            </a:r>
          </a:p>
        </p:txBody>
      </p:sp>
    </p:spTree>
  </p:cSld>
  <p:clrMapOvr>
    <a:masterClrMapping xmlns:a="http://schemas.openxmlformats.org/drawingml/2006/main"/>
  </p:clrMapOvr>
</p:sld>
</file>