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6ebac6e0f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24cf927534611"/>
  </p:sldMasterIdLst>
  <p:sldIdLst>
    <p:sldId xmlns:r="http://schemas.openxmlformats.org/officeDocument/2006/relationships" id="256" r:id="Re534e3124a1d4361"/>
    <p:sldId xmlns:r="http://schemas.openxmlformats.org/officeDocument/2006/relationships" id="257" r:id="Rf5bf6948dd524e7f"/>
    <p:sldId xmlns:r="http://schemas.openxmlformats.org/officeDocument/2006/relationships" id="258" r:id="R759cd64f76e14732"/>
    <p:sldId xmlns:r="http://schemas.openxmlformats.org/officeDocument/2006/relationships" id="259" r:id="R769bde2367a84b01"/>
    <p:sldId xmlns:r="http://schemas.openxmlformats.org/officeDocument/2006/relationships" id="260" r:id="R4565d67276d74bbe"/>
    <p:sldId xmlns:r="http://schemas.openxmlformats.org/officeDocument/2006/relationships" id="261" r:id="R6ee585e1cae04a64"/>
    <p:sldId xmlns:r="http://schemas.openxmlformats.org/officeDocument/2006/relationships" id="262" r:id="R1c5698302a7d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24cf927534611" /><Relationship Type="http://schemas.openxmlformats.org/officeDocument/2006/relationships/slide" Target="/ppt/slides/slide1.xml" Id="Re534e3124a1d4361" /><Relationship Type="http://schemas.openxmlformats.org/officeDocument/2006/relationships/slide" Target="/ppt/slides/slide2.xml" Id="Rf5bf6948dd524e7f" /><Relationship Type="http://schemas.openxmlformats.org/officeDocument/2006/relationships/slide" Target="/ppt/slides/slide3.xml" Id="R759cd64f76e14732" /><Relationship Type="http://schemas.openxmlformats.org/officeDocument/2006/relationships/slide" Target="/ppt/slides/slide4.xml" Id="R769bde2367a84b01" /><Relationship Type="http://schemas.openxmlformats.org/officeDocument/2006/relationships/slide" Target="/ppt/slides/slide5.xml" Id="R4565d67276d74bbe" /><Relationship Type="http://schemas.openxmlformats.org/officeDocument/2006/relationships/slide" Target="/ppt/slides/slide6.xml" Id="R6ee585e1cae04a64" /><Relationship Type="http://schemas.openxmlformats.org/officeDocument/2006/relationships/slide" Target="/ppt/slides/slide7.xml" Id="R1c5698302a7d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cb5c15659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8810a62849e0" /><Relationship Type="http://schemas.openxmlformats.org/officeDocument/2006/relationships/theme" Target="/ppt/slideMasters/theme/theme1.xml" Id="R4868bf9a7b90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68810a628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f59ce456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edefad91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135d5eca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7697cb3a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d0557c1c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1a85e01f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70cc743f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HÅNDVERK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BOLIG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22 162 617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BOLIG AS</a:t>
            </a:r>
          </a:p>
        </p:txBody>
      </p:sp>
    </p:spTree>
  </p:cSld>
  <p:clrMapOvr>
    <a:masterClrMapping xmlns:a="http://schemas.openxmlformats.org/drawingml/2006/main"/>
  </p:clrMapOvr>
</p:sld>
</file>