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2bfcdddf7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5c2b4f3e04198"/>
  </p:sldMasterIdLst>
  <p:sldIdLst>
    <p:sldId xmlns:r="http://schemas.openxmlformats.org/officeDocument/2006/relationships" id="256" r:id="Rc90893d9d06e4fac"/>
    <p:sldId xmlns:r="http://schemas.openxmlformats.org/officeDocument/2006/relationships" id="257" r:id="R5f408b9e89904f77"/>
    <p:sldId xmlns:r="http://schemas.openxmlformats.org/officeDocument/2006/relationships" id="258" r:id="Rbe92fd31de414363"/>
    <p:sldId xmlns:r="http://schemas.openxmlformats.org/officeDocument/2006/relationships" id="259" r:id="R41504ec36a52490e"/>
    <p:sldId xmlns:r="http://schemas.openxmlformats.org/officeDocument/2006/relationships" id="260" r:id="Rca8571bc544a4e4a"/>
    <p:sldId xmlns:r="http://schemas.openxmlformats.org/officeDocument/2006/relationships" id="261" r:id="R84ad9d8c71d540a6"/>
    <p:sldId xmlns:r="http://schemas.openxmlformats.org/officeDocument/2006/relationships" id="262" r:id="Rd399a90834f4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5c2b4f3e04198" /><Relationship Type="http://schemas.openxmlformats.org/officeDocument/2006/relationships/slide" Target="/ppt/slides/slide1.xml" Id="Rc90893d9d06e4fac" /><Relationship Type="http://schemas.openxmlformats.org/officeDocument/2006/relationships/slide" Target="/ppt/slides/slide2.xml" Id="R5f408b9e89904f77" /><Relationship Type="http://schemas.openxmlformats.org/officeDocument/2006/relationships/slide" Target="/ppt/slides/slide3.xml" Id="Rbe92fd31de414363" /><Relationship Type="http://schemas.openxmlformats.org/officeDocument/2006/relationships/slide" Target="/ppt/slides/slide4.xml" Id="R41504ec36a52490e" /><Relationship Type="http://schemas.openxmlformats.org/officeDocument/2006/relationships/slide" Target="/ppt/slides/slide5.xml" Id="Rca8571bc544a4e4a" /><Relationship Type="http://schemas.openxmlformats.org/officeDocument/2006/relationships/slide" Target="/ppt/slides/slide6.xml" Id="R84ad9d8c71d540a6" /><Relationship Type="http://schemas.openxmlformats.org/officeDocument/2006/relationships/slide" Target="/ppt/slides/slide7.xml" Id="Rd399a90834f4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1d846dbb5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fc0efc504749" /><Relationship Type="http://schemas.openxmlformats.org/officeDocument/2006/relationships/theme" Target="/ppt/slideMasters/theme/theme1.xml" Id="R4c16e56c66e6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8fc0efc50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45e3a7e6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457fb612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f8c544e5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9b97ae05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d35e951bb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5b39f8d2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bd5de379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27 520 601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27 725 779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FINNANGER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Torkil Finnanger, Olav Aukrusts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AS</a:t>
            </a:r>
          </a:p>
        </p:txBody>
      </p:sp>
    </p:spTree>
  </p:cSld>
  <p:clrMapOvr>
    <a:masterClrMapping xmlns:a="http://schemas.openxmlformats.org/drawingml/2006/main"/>
  </p:clrMapOvr>
</p:sld>
</file>