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ef4552654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20c203fa0459b"/>
  </p:sldMasterIdLst>
  <p:sldIdLst>
    <p:sldId xmlns:r="http://schemas.openxmlformats.org/officeDocument/2006/relationships" id="256" r:id="R3682f1e771ee4a33"/>
    <p:sldId xmlns:r="http://schemas.openxmlformats.org/officeDocument/2006/relationships" id="257" r:id="Re2c92d2b76e14661"/>
    <p:sldId xmlns:r="http://schemas.openxmlformats.org/officeDocument/2006/relationships" id="258" r:id="R4adf0dd81ecc42ee"/>
    <p:sldId xmlns:r="http://schemas.openxmlformats.org/officeDocument/2006/relationships" id="259" r:id="R9a92b80b33854cd0"/>
    <p:sldId xmlns:r="http://schemas.openxmlformats.org/officeDocument/2006/relationships" id="260" r:id="Rbe5618807fd34466"/>
    <p:sldId xmlns:r="http://schemas.openxmlformats.org/officeDocument/2006/relationships" id="261" r:id="R3da8e3da63f84078"/>
    <p:sldId xmlns:r="http://schemas.openxmlformats.org/officeDocument/2006/relationships" id="262" r:id="R068509554fb1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20c203fa0459b" /><Relationship Type="http://schemas.openxmlformats.org/officeDocument/2006/relationships/slide" Target="/ppt/slides/slide1.xml" Id="R3682f1e771ee4a33" /><Relationship Type="http://schemas.openxmlformats.org/officeDocument/2006/relationships/slide" Target="/ppt/slides/slide2.xml" Id="Re2c92d2b76e14661" /><Relationship Type="http://schemas.openxmlformats.org/officeDocument/2006/relationships/slide" Target="/ppt/slides/slide3.xml" Id="R4adf0dd81ecc42ee" /><Relationship Type="http://schemas.openxmlformats.org/officeDocument/2006/relationships/slide" Target="/ppt/slides/slide4.xml" Id="R9a92b80b33854cd0" /><Relationship Type="http://schemas.openxmlformats.org/officeDocument/2006/relationships/slide" Target="/ppt/slides/slide5.xml" Id="Rbe5618807fd34466" /><Relationship Type="http://schemas.openxmlformats.org/officeDocument/2006/relationships/slide" Target="/ppt/slides/slide6.xml" Id="R3da8e3da63f84078" /><Relationship Type="http://schemas.openxmlformats.org/officeDocument/2006/relationships/slide" Target="/ppt/slides/slide7.xml" Id="R068509554fb1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39c74b5df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2f7840cb4909" /><Relationship Type="http://schemas.openxmlformats.org/officeDocument/2006/relationships/theme" Target="/ppt/slideMasters/theme/theme1.xml" Id="R50c9fab80227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12f7840cb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8f073ac1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773d543b2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15b64f46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7ee2a1071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54bcd447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9fd98fe8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67630501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