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e9c548ffe442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9f2bcfbf2b4d93"/>
  </p:sldMasterIdLst>
  <p:sldIdLst>
    <p:sldId xmlns:r="http://schemas.openxmlformats.org/officeDocument/2006/relationships" id="256" r:id="R8ab61898d2254a9b"/>
    <p:sldId xmlns:r="http://schemas.openxmlformats.org/officeDocument/2006/relationships" id="257" r:id="R0ace2ed1340f40bc"/>
    <p:sldId xmlns:r="http://schemas.openxmlformats.org/officeDocument/2006/relationships" id="258" r:id="R597883fa1c73447d"/>
    <p:sldId xmlns:r="http://schemas.openxmlformats.org/officeDocument/2006/relationships" id="259" r:id="Rfd2d67bd3efe4ef9"/>
    <p:sldId xmlns:r="http://schemas.openxmlformats.org/officeDocument/2006/relationships" id="260" r:id="R4762453337044a20"/>
    <p:sldId xmlns:r="http://schemas.openxmlformats.org/officeDocument/2006/relationships" id="261" r:id="Rbfd28aabd9a0458d"/>
    <p:sldId xmlns:r="http://schemas.openxmlformats.org/officeDocument/2006/relationships" id="262" r:id="Rf6d3f08d24414d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f2bcfbf2b4d93" /><Relationship Type="http://schemas.openxmlformats.org/officeDocument/2006/relationships/slide" Target="/ppt/slides/slide1.xml" Id="R8ab61898d2254a9b" /><Relationship Type="http://schemas.openxmlformats.org/officeDocument/2006/relationships/slide" Target="/ppt/slides/slide2.xml" Id="R0ace2ed1340f40bc" /><Relationship Type="http://schemas.openxmlformats.org/officeDocument/2006/relationships/slide" Target="/ppt/slides/slide3.xml" Id="R597883fa1c73447d" /><Relationship Type="http://schemas.openxmlformats.org/officeDocument/2006/relationships/slide" Target="/ppt/slides/slide4.xml" Id="Rfd2d67bd3efe4ef9" /><Relationship Type="http://schemas.openxmlformats.org/officeDocument/2006/relationships/slide" Target="/ppt/slides/slide5.xml" Id="R4762453337044a20" /><Relationship Type="http://schemas.openxmlformats.org/officeDocument/2006/relationships/slide" Target="/ppt/slides/slide6.xml" Id="Rbfd28aabd9a0458d" /><Relationship Type="http://schemas.openxmlformats.org/officeDocument/2006/relationships/slide" Target="/ppt/slides/slide7.xml" Id="Rf6d3f08d24414d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fef94b929544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61504bb9c49d3" /><Relationship Type="http://schemas.openxmlformats.org/officeDocument/2006/relationships/theme" Target="/ppt/slideMasters/theme/theme1.xml" Id="Rdb41cc679bd54b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661504bb9c49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fcd91b44a4b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1613111bc45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80bd2a29a4a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ab5b833cf45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01f6e410547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64847654148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1312bfe374b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KOMPASS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KOMPASS HOLDING AS ble etablert [år] og holder til i Ekne.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485 202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29 759 914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30 202 514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Kjølavegen 175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7624 Ekne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927 353 725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