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83d089255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f77af22394a50"/>
  </p:sldMasterIdLst>
  <p:sldIdLst>
    <p:sldId xmlns:r="http://schemas.openxmlformats.org/officeDocument/2006/relationships" id="256" r:id="Rb9d9248e2d474cee"/>
    <p:sldId xmlns:r="http://schemas.openxmlformats.org/officeDocument/2006/relationships" id="257" r:id="Rc720a1948aa9461f"/>
    <p:sldId xmlns:r="http://schemas.openxmlformats.org/officeDocument/2006/relationships" id="258" r:id="R939517020cc24561"/>
    <p:sldId xmlns:r="http://schemas.openxmlformats.org/officeDocument/2006/relationships" id="259" r:id="Rcd3f64203de4461c"/>
    <p:sldId xmlns:r="http://schemas.openxmlformats.org/officeDocument/2006/relationships" id="260" r:id="R85558a29dc5a43f3"/>
    <p:sldId xmlns:r="http://schemas.openxmlformats.org/officeDocument/2006/relationships" id="261" r:id="R1aeb3ef694d0452b"/>
    <p:sldId xmlns:r="http://schemas.openxmlformats.org/officeDocument/2006/relationships" id="262" r:id="Re88ad2df955f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f77af22394a50" /><Relationship Type="http://schemas.openxmlformats.org/officeDocument/2006/relationships/slide" Target="/ppt/slides/slide1.xml" Id="Rb9d9248e2d474cee" /><Relationship Type="http://schemas.openxmlformats.org/officeDocument/2006/relationships/slide" Target="/ppt/slides/slide2.xml" Id="Rc720a1948aa9461f" /><Relationship Type="http://schemas.openxmlformats.org/officeDocument/2006/relationships/slide" Target="/ppt/slides/slide3.xml" Id="R939517020cc24561" /><Relationship Type="http://schemas.openxmlformats.org/officeDocument/2006/relationships/slide" Target="/ppt/slides/slide4.xml" Id="Rcd3f64203de4461c" /><Relationship Type="http://schemas.openxmlformats.org/officeDocument/2006/relationships/slide" Target="/ppt/slides/slide5.xml" Id="R85558a29dc5a43f3" /><Relationship Type="http://schemas.openxmlformats.org/officeDocument/2006/relationships/slide" Target="/ppt/slides/slide6.xml" Id="R1aeb3ef694d0452b" /><Relationship Type="http://schemas.openxmlformats.org/officeDocument/2006/relationships/slide" Target="/ppt/slides/slide7.xml" Id="Re88ad2df955f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33785503b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055d25aa4e97" /><Relationship Type="http://schemas.openxmlformats.org/officeDocument/2006/relationships/theme" Target="/ppt/slideMasters/theme/theme1.xml" Id="R1af7ce1c9f42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7055d25aa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354805fa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5c9c24e3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34cda1f7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f620faf46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eaa99c933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85519a68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9a7a7e09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LESLIE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LESLIE INVEST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LESLIE AAMÅS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Sloghaugmarka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927 354 233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