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cb7dc8aa9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14ae1e5b04f5d"/>
  </p:sldMasterIdLst>
  <p:sldIdLst>
    <p:sldId xmlns:r="http://schemas.openxmlformats.org/officeDocument/2006/relationships" id="256" r:id="R4806418678c54d98"/>
    <p:sldId xmlns:r="http://schemas.openxmlformats.org/officeDocument/2006/relationships" id="257" r:id="Ra8beec14f53246ba"/>
    <p:sldId xmlns:r="http://schemas.openxmlformats.org/officeDocument/2006/relationships" id="258" r:id="Re645761436624ce3"/>
    <p:sldId xmlns:r="http://schemas.openxmlformats.org/officeDocument/2006/relationships" id="259" r:id="Rd27fd95aad1c444b"/>
    <p:sldId xmlns:r="http://schemas.openxmlformats.org/officeDocument/2006/relationships" id="260" r:id="R482958ec9d1f4dfd"/>
    <p:sldId xmlns:r="http://schemas.openxmlformats.org/officeDocument/2006/relationships" id="261" r:id="R76019b190bee4159"/>
    <p:sldId xmlns:r="http://schemas.openxmlformats.org/officeDocument/2006/relationships" id="262" r:id="R1b5ec2ac74ef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14ae1e5b04f5d" /><Relationship Type="http://schemas.openxmlformats.org/officeDocument/2006/relationships/slide" Target="/ppt/slides/slide1.xml" Id="R4806418678c54d98" /><Relationship Type="http://schemas.openxmlformats.org/officeDocument/2006/relationships/slide" Target="/ppt/slides/slide2.xml" Id="Ra8beec14f53246ba" /><Relationship Type="http://schemas.openxmlformats.org/officeDocument/2006/relationships/slide" Target="/ppt/slides/slide3.xml" Id="Re645761436624ce3" /><Relationship Type="http://schemas.openxmlformats.org/officeDocument/2006/relationships/slide" Target="/ppt/slides/slide4.xml" Id="Rd27fd95aad1c444b" /><Relationship Type="http://schemas.openxmlformats.org/officeDocument/2006/relationships/slide" Target="/ppt/slides/slide5.xml" Id="R482958ec9d1f4dfd" /><Relationship Type="http://schemas.openxmlformats.org/officeDocument/2006/relationships/slide" Target="/ppt/slides/slide6.xml" Id="R76019b190bee4159" /><Relationship Type="http://schemas.openxmlformats.org/officeDocument/2006/relationships/slide" Target="/ppt/slides/slide7.xml" Id="R1b5ec2ac74ef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b30e692bd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7559ec9a40ca" /><Relationship Type="http://schemas.openxmlformats.org/officeDocument/2006/relationships/theme" Target="/ppt/slideMasters/theme/theme1.xml" Id="R6ae49aff63bd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27559ec9a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900b5707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ba395ce26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aa7fee73b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8259cec8d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e8ae29825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c414ca9946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83dc4059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