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cd5b6cbaf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1c16c02964910"/>
  </p:sldMasterIdLst>
  <p:sldIdLst>
    <p:sldId xmlns:r="http://schemas.openxmlformats.org/officeDocument/2006/relationships" id="256" r:id="R5ff536551bce47de"/>
    <p:sldId xmlns:r="http://schemas.openxmlformats.org/officeDocument/2006/relationships" id="257" r:id="Rb57b0793fdb640e6"/>
    <p:sldId xmlns:r="http://schemas.openxmlformats.org/officeDocument/2006/relationships" id="258" r:id="R8234e497b1194b04"/>
    <p:sldId xmlns:r="http://schemas.openxmlformats.org/officeDocument/2006/relationships" id="259" r:id="R0854685d11cf41f4"/>
    <p:sldId xmlns:r="http://schemas.openxmlformats.org/officeDocument/2006/relationships" id="260" r:id="R3a3b5957df494ff6"/>
    <p:sldId xmlns:r="http://schemas.openxmlformats.org/officeDocument/2006/relationships" id="261" r:id="R23965a4f30dc4b52"/>
    <p:sldId xmlns:r="http://schemas.openxmlformats.org/officeDocument/2006/relationships" id="262" r:id="Re5057739d75d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1c16c02964910" /><Relationship Type="http://schemas.openxmlformats.org/officeDocument/2006/relationships/slide" Target="/ppt/slides/slide1.xml" Id="R5ff536551bce47de" /><Relationship Type="http://schemas.openxmlformats.org/officeDocument/2006/relationships/slide" Target="/ppt/slides/slide2.xml" Id="Rb57b0793fdb640e6" /><Relationship Type="http://schemas.openxmlformats.org/officeDocument/2006/relationships/slide" Target="/ppt/slides/slide3.xml" Id="R8234e497b1194b04" /><Relationship Type="http://schemas.openxmlformats.org/officeDocument/2006/relationships/slide" Target="/ppt/slides/slide4.xml" Id="R0854685d11cf41f4" /><Relationship Type="http://schemas.openxmlformats.org/officeDocument/2006/relationships/slide" Target="/ppt/slides/slide5.xml" Id="R3a3b5957df494ff6" /><Relationship Type="http://schemas.openxmlformats.org/officeDocument/2006/relationships/slide" Target="/ppt/slides/slide6.xml" Id="R23965a4f30dc4b52" /><Relationship Type="http://schemas.openxmlformats.org/officeDocument/2006/relationships/slide" Target="/ppt/slides/slide7.xml" Id="Re5057739d75d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5de6d0ebb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211e821d4d74" /><Relationship Type="http://schemas.openxmlformats.org/officeDocument/2006/relationships/theme" Target="/ppt/slideMasters/theme/theme1.xml" Id="Rb2424ceffd0b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c211e821d4d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271a0f85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9d811f6be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8c7b6ae5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3d524bb64a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96a1f6e88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adebd5829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15075b7a4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GHF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GHF ANLEGG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3 622 079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MÅRVEIEN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Drolsumveien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927 362 635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GHF ANLEGG AS</a:t>
            </a:r>
          </a:p>
        </p:txBody>
      </p:sp>
    </p:spTree>
  </p:cSld>
  <p:clrMapOvr>
    <a:masterClrMapping xmlns:a="http://schemas.openxmlformats.org/drawingml/2006/main"/>
  </p:clrMapOvr>
</p:sld>
</file>