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ebe1d294d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90c74ac5e4c68"/>
  </p:sldMasterIdLst>
  <p:sldIdLst>
    <p:sldId xmlns:r="http://schemas.openxmlformats.org/officeDocument/2006/relationships" id="256" r:id="R7750a823d9ce41f4"/>
    <p:sldId xmlns:r="http://schemas.openxmlformats.org/officeDocument/2006/relationships" id="257" r:id="Reff6e1f6a81543f8"/>
    <p:sldId xmlns:r="http://schemas.openxmlformats.org/officeDocument/2006/relationships" id="258" r:id="R41a395cee6ab4cae"/>
    <p:sldId xmlns:r="http://schemas.openxmlformats.org/officeDocument/2006/relationships" id="259" r:id="Rf6baada5f9814e2d"/>
    <p:sldId xmlns:r="http://schemas.openxmlformats.org/officeDocument/2006/relationships" id="260" r:id="R7fb45a12027142cc"/>
    <p:sldId xmlns:r="http://schemas.openxmlformats.org/officeDocument/2006/relationships" id="261" r:id="Rd1c8952968854cb8"/>
    <p:sldId xmlns:r="http://schemas.openxmlformats.org/officeDocument/2006/relationships" id="262" r:id="Rfb8cc400c485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90c74ac5e4c68" /><Relationship Type="http://schemas.openxmlformats.org/officeDocument/2006/relationships/slide" Target="/ppt/slides/slide1.xml" Id="R7750a823d9ce41f4" /><Relationship Type="http://schemas.openxmlformats.org/officeDocument/2006/relationships/slide" Target="/ppt/slides/slide2.xml" Id="Reff6e1f6a81543f8" /><Relationship Type="http://schemas.openxmlformats.org/officeDocument/2006/relationships/slide" Target="/ppt/slides/slide3.xml" Id="R41a395cee6ab4cae" /><Relationship Type="http://schemas.openxmlformats.org/officeDocument/2006/relationships/slide" Target="/ppt/slides/slide4.xml" Id="Rf6baada5f9814e2d" /><Relationship Type="http://schemas.openxmlformats.org/officeDocument/2006/relationships/slide" Target="/ppt/slides/slide5.xml" Id="R7fb45a12027142cc" /><Relationship Type="http://schemas.openxmlformats.org/officeDocument/2006/relationships/slide" Target="/ppt/slides/slide6.xml" Id="Rd1c8952968854cb8" /><Relationship Type="http://schemas.openxmlformats.org/officeDocument/2006/relationships/slide" Target="/ppt/slides/slide7.xml" Id="Rfb8cc400c485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7a0731779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05b5c7824ffb" /><Relationship Type="http://schemas.openxmlformats.org/officeDocument/2006/relationships/theme" Target="/ppt/slideMasters/theme/theme1.xml" Id="R95074364e75d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605b5c782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fb621dfb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beb79f49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343a9c19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4cc35b77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eb3d13396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4dd0e505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3ad18b60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TTUV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TTUV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TTUV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TTUV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TTUV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TTUV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TTUV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TTUV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Tuv, Furuvegen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TTUV AS</a:t>
            </a:r>
          </a:p>
        </p:txBody>
      </p:sp>
    </p:spTree>
  </p:cSld>
  <p:clrMapOvr>
    <a:masterClrMapping xmlns:a="http://schemas.openxmlformats.org/drawingml/2006/main"/>
  </p:clrMapOvr>
</p:sld>
</file>