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88c98a7ded44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7d1b2f22154834"/>
  </p:sldMasterIdLst>
  <p:sldIdLst>
    <p:sldId xmlns:r="http://schemas.openxmlformats.org/officeDocument/2006/relationships" id="256" r:id="R2866a69fa12e4128"/>
    <p:sldId xmlns:r="http://schemas.openxmlformats.org/officeDocument/2006/relationships" id="257" r:id="R2a77adab2caf4929"/>
    <p:sldId xmlns:r="http://schemas.openxmlformats.org/officeDocument/2006/relationships" id="258" r:id="Rbae26ffc47b34031"/>
    <p:sldId xmlns:r="http://schemas.openxmlformats.org/officeDocument/2006/relationships" id="259" r:id="Re38a005d81294603"/>
    <p:sldId xmlns:r="http://schemas.openxmlformats.org/officeDocument/2006/relationships" id="260" r:id="Rb8ffb4045cff4619"/>
    <p:sldId xmlns:r="http://schemas.openxmlformats.org/officeDocument/2006/relationships" id="261" r:id="Rff19375653f4448f"/>
    <p:sldId xmlns:r="http://schemas.openxmlformats.org/officeDocument/2006/relationships" id="262" r:id="Rf9fc8051fc8b49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d1b2f22154834" /><Relationship Type="http://schemas.openxmlformats.org/officeDocument/2006/relationships/slide" Target="/ppt/slides/slide1.xml" Id="R2866a69fa12e4128" /><Relationship Type="http://schemas.openxmlformats.org/officeDocument/2006/relationships/slide" Target="/ppt/slides/slide2.xml" Id="R2a77adab2caf4929" /><Relationship Type="http://schemas.openxmlformats.org/officeDocument/2006/relationships/slide" Target="/ppt/slides/slide3.xml" Id="Rbae26ffc47b34031" /><Relationship Type="http://schemas.openxmlformats.org/officeDocument/2006/relationships/slide" Target="/ppt/slides/slide4.xml" Id="Re38a005d81294603" /><Relationship Type="http://schemas.openxmlformats.org/officeDocument/2006/relationships/slide" Target="/ppt/slides/slide5.xml" Id="Rb8ffb4045cff4619" /><Relationship Type="http://schemas.openxmlformats.org/officeDocument/2006/relationships/slide" Target="/ppt/slides/slide6.xml" Id="Rff19375653f4448f" /><Relationship Type="http://schemas.openxmlformats.org/officeDocument/2006/relationships/slide" Target="/ppt/slides/slide7.xml" Id="Rf9fc8051fc8b49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944994c2949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5a501935247d1" /><Relationship Type="http://schemas.openxmlformats.org/officeDocument/2006/relationships/theme" Target="/ppt/slideMasters/theme/theme1.xml" Id="R93a8971f49bb48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a5a501935247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0b7a65fef41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9ed9ba8374a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b960fb2b149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368d66d014c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efc7cda2f44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f91f6a5d841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e69a7b66f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ES-HOLDING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−636 887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−955 126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7 526 042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SJØFLOT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Enromvegen 173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