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a1bfad6dd742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f6a837134b47a4"/>
  </p:sldMasterIdLst>
  <p:sldIdLst>
    <p:sldId xmlns:r="http://schemas.openxmlformats.org/officeDocument/2006/relationships" id="256" r:id="R30396a32020b4b5a"/>
    <p:sldId xmlns:r="http://schemas.openxmlformats.org/officeDocument/2006/relationships" id="257" r:id="R83f711c7d6bf4c5e"/>
    <p:sldId xmlns:r="http://schemas.openxmlformats.org/officeDocument/2006/relationships" id="258" r:id="R370b3427b93642a7"/>
    <p:sldId xmlns:r="http://schemas.openxmlformats.org/officeDocument/2006/relationships" id="259" r:id="R9a98c6dc4dfb4862"/>
    <p:sldId xmlns:r="http://schemas.openxmlformats.org/officeDocument/2006/relationships" id="260" r:id="Rab46fb252db94c5d"/>
    <p:sldId xmlns:r="http://schemas.openxmlformats.org/officeDocument/2006/relationships" id="261" r:id="R5fe253ea013c455b"/>
    <p:sldId xmlns:r="http://schemas.openxmlformats.org/officeDocument/2006/relationships" id="262" r:id="R27e275d1248546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f6a837134b47a4" /><Relationship Type="http://schemas.openxmlformats.org/officeDocument/2006/relationships/slide" Target="/ppt/slides/slide1.xml" Id="R30396a32020b4b5a" /><Relationship Type="http://schemas.openxmlformats.org/officeDocument/2006/relationships/slide" Target="/ppt/slides/slide2.xml" Id="R83f711c7d6bf4c5e" /><Relationship Type="http://schemas.openxmlformats.org/officeDocument/2006/relationships/slide" Target="/ppt/slides/slide3.xml" Id="R370b3427b93642a7" /><Relationship Type="http://schemas.openxmlformats.org/officeDocument/2006/relationships/slide" Target="/ppt/slides/slide4.xml" Id="R9a98c6dc4dfb4862" /><Relationship Type="http://schemas.openxmlformats.org/officeDocument/2006/relationships/slide" Target="/ppt/slides/slide5.xml" Id="Rab46fb252db94c5d" /><Relationship Type="http://schemas.openxmlformats.org/officeDocument/2006/relationships/slide" Target="/ppt/slides/slide6.xml" Id="R5fe253ea013c455b" /><Relationship Type="http://schemas.openxmlformats.org/officeDocument/2006/relationships/slide" Target="/ppt/slides/slide7.xml" Id="R27e275d1248546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43d2dbf7a849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a87462b9c433a" /><Relationship Type="http://schemas.openxmlformats.org/officeDocument/2006/relationships/theme" Target="/ppt/slideMasters/theme/theme1.xml" Id="Rd9317fa1ca6341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ba87462b9c43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4aa5b69be4c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64549d6e34a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c67cad4b148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266f921ca48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c022d4eb349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36514721f41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01e7922fc44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PMTØMMERVOLD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PMTØMMERVOLD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PMTØMMERVOLD AS ble etablert [år] og holder til i Hemsedal.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PMTØMMERVOLD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PMTØMMERVOLD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PMTØMMERVOLD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214 101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1 512 414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1 551 914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PMTØMMERVOLD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TØMMERVOLD PER MAGNAR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PMTØMMERVOLD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 Magnar Tømmervold, Grøndalsvegen 65A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3560 Hemsedal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927 363 771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PMTØMMERVOLD AS</a:t>
            </a:r>
          </a:p>
        </p:txBody>
      </p:sp>
    </p:spTree>
  </p:cSld>
  <p:clrMapOvr>
    <a:masterClrMapping xmlns:a="http://schemas.openxmlformats.org/drawingml/2006/main"/>
  </p:clrMapOvr>
</p:sld>
</file>