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2f01359a5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6182e1aac4956"/>
  </p:sldMasterIdLst>
  <p:sldIdLst>
    <p:sldId xmlns:r="http://schemas.openxmlformats.org/officeDocument/2006/relationships" id="256" r:id="R88b3393368ea4c08"/>
    <p:sldId xmlns:r="http://schemas.openxmlformats.org/officeDocument/2006/relationships" id="257" r:id="Ra0f466a80fcb4b35"/>
    <p:sldId xmlns:r="http://schemas.openxmlformats.org/officeDocument/2006/relationships" id="258" r:id="Rabeeb9452b5f47c9"/>
    <p:sldId xmlns:r="http://schemas.openxmlformats.org/officeDocument/2006/relationships" id="259" r:id="R4f0f6b6f4c754feb"/>
    <p:sldId xmlns:r="http://schemas.openxmlformats.org/officeDocument/2006/relationships" id="260" r:id="R9371738922944d2d"/>
    <p:sldId xmlns:r="http://schemas.openxmlformats.org/officeDocument/2006/relationships" id="261" r:id="R9be4039b4bc14432"/>
    <p:sldId xmlns:r="http://schemas.openxmlformats.org/officeDocument/2006/relationships" id="262" r:id="R8cce0959c78f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6182e1aac4956" /><Relationship Type="http://schemas.openxmlformats.org/officeDocument/2006/relationships/slide" Target="/ppt/slides/slide1.xml" Id="R88b3393368ea4c08" /><Relationship Type="http://schemas.openxmlformats.org/officeDocument/2006/relationships/slide" Target="/ppt/slides/slide2.xml" Id="Ra0f466a80fcb4b35" /><Relationship Type="http://schemas.openxmlformats.org/officeDocument/2006/relationships/slide" Target="/ppt/slides/slide3.xml" Id="Rabeeb9452b5f47c9" /><Relationship Type="http://schemas.openxmlformats.org/officeDocument/2006/relationships/slide" Target="/ppt/slides/slide4.xml" Id="R4f0f6b6f4c754feb" /><Relationship Type="http://schemas.openxmlformats.org/officeDocument/2006/relationships/slide" Target="/ppt/slides/slide5.xml" Id="R9371738922944d2d" /><Relationship Type="http://schemas.openxmlformats.org/officeDocument/2006/relationships/slide" Target="/ppt/slides/slide6.xml" Id="R9be4039b4bc14432" /><Relationship Type="http://schemas.openxmlformats.org/officeDocument/2006/relationships/slide" Target="/ppt/slides/slide7.xml" Id="R8cce0959c78f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20a82d562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ca03f7f941ee" /><Relationship Type="http://schemas.openxmlformats.org/officeDocument/2006/relationships/theme" Target="/ppt/slideMasters/theme/theme1.xml" Id="R929d0f6cbe49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fca03f7f9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e10171d2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e3dddf4b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cc39cc12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5af1f463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111515ca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6e170cb3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d8a65cc5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MITTHOLDING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125 324 651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125 733 348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HEIDENREICH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MITTHOLDING AS</a:t>
            </a:r>
          </a:p>
        </p:txBody>
      </p:sp>
    </p:spTree>
  </p:cSld>
  <p:clrMapOvr>
    <a:masterClrMapping xmlns:a="http://schemas.openxmlformats.org/drawingml/2006/main"/>
  </p:clrMapOvr>
</p:sld>
</file>