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6690e640d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8b6a61648454e"/>
  </p:sldMasterIdLst>
  <p:sldIdLst>
    <p:sldId xmlns:r="http://schemas.openxmlformats.org/officeDocument/2006/relationships" id="256" r:id="Re2894204f9cf47d8"/>
    <p:sldId xmlns:r="http://schemas.openxmlformats.org/officeDocument/2006/relationships" id="257" r:id="R82fc4c96a512491e"/>
    <p:sldId xmlns:r="http://schemas.openxmlformats.org/officeDocument/2006/relationships" id="258" r:id="Rd4d30cd1740b4540"/>
    <p:sldId xmlns:r="http://schemas.openxmlformats.org/officeDocument/2006/relationships" id="259" r:id="R02dd295381dc4337"/>
    <p:sldId xmlns:r="http://schemas.openxmlformats.org/officeDocument/2006/relationships" id="260" r:id="R33340369143e442e"/>
    <p:sldId xmlns:r="http://schemas.openxmlformats.org/officeDocument/2006/relationships" id="261" r:id="R7444923ee20c4b22"/>
    <p:sldId xmlns:r="http://schemas.openxmlformats.org/officeDocument/2006/relationships" id="262" r:id="Rf27127d377cf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8b6a61648454e" /><Relationship Type="http://schemas.openxmlformats.org/officeDocument/2006/relationships/slide" Target="/ppt/slides/slide1.xml" Id="Re2894204f9cf47d8" /><Relationship Type="http://schemas.openxmlformats.org/officeDocument/2006/relationships/slide" Target="/ppt/slides/slide2.xml" Id="R82fc4c96a512491e" /><Relationship Type="http://schemas.openxmlformats.org/officeDocument/2006/relationships/slide" Target="/ppt/slides/slide3.xml" Id="Rd4d30cd1740b4540" /><Relationship Type="http://schemas.openxmlformats.org/officeDocument/2006/relationships/slide" Target="/ppt/slides/slide4.xml" Id="R02dd295381dc4337" /><Relationship Type="http://schemas.openxmlformats.org/officeDocument/2006/relationships/slide" Target="/ppt/slides/slide5.xml" Id="R33340369143e442e" /><Relationship Type="http://schemas.openxmlformats.org/officeDocument/2006/relationships/slide" Target="/ppt/slides/slide6.xml" Id="R7444923ee20c4b22" /><Relationship Type="http://schemas.openxmlformats.org/officeDocument/2006/relationships/slide" Target="/ppt/slides/slide7.xml" Id="Rf27127d377cf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5ca3a7ef0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e60b6f064453" /><Relationship Type="http://schemas.openxmlformats.org/officeDocument/2006/relationships/theme" Target="/ppt/slideMasters/theme/theme1.xml" Id="R99b6f271290b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2e60b6f06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34969858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b60be4e4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8fe6c648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04c48d9e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6bb406a6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0eccf6a9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4516b99c5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36 723 852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36 737 915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LUCIE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