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5ca5b0b2c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f55d6042245dc"/>
  </p:sldMasterIdLst>
  <p:sldIdLst>
    <p:sldId xmlns:r="http://schemas.openxmlformats.org/officeDocument/2006/relationships" id="256" r:id="R07edb3205b164fd9"/>
    <p:sldId xmlns:r="http://schemas.openxmlformats.org/officeDocument/2006/relationships" id="257" r:id="R2ad8fe4283ea4d5e"/>
    <p:sldId xmlns:r="http://schemas.openxmlformats.org/officeDocument/2006/relationships" id="258" r:id="Rf00c76f62ed1496c"/>
    <p:sldId xmlns:r="http://schemas.openxmlformats.org/officeDocument/2006/relationships" id="259" r:id="R007ef6ad9f224648"/>
    <p:sldId xmlns:r="http://schemas.openxmlformats.org/officeDocument/2006/relationships" id="260" r:id="Re0be2f2388494222"/>
    <p:sldId xmlns:r="http://schemas.openxmlformats.org/officeDocument/2006/relationships" id="261" r:id="Rcd9266f2bc67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f55d6042245dc" /><Relationship Type="http://schemas.openxmlformats.org/officeDocument/2006/relationships/slide" Target="/ppt/slides/slide1.xml" Id="R07edb3205b164fd9" /><Relationship Type="http://schemas.openxmlformats.org/officeDocument/2006/relationships/slide" Target="/ppt/slides/slide2.xml" Id="R2ad8fe4283ea4d5e" /><Relationship Type="http://schemas.openxmlformats.org/officeDocument/2006/relationships/slide" Target="/ppt/slides/slide3.xml" Id="Rf00c76f62ed1496c" /><Relationship Type="http://schemas.openxmlformats.org/officeDocument/2006/relationships/slide" Target="/ppt/slides/slide4.xml" Id="R007ef6ad9f224648" /><Relationship Type="http://schemas.openxmlformats.org/officeDocument/2006/relationships/slide" Target="/ppt/slides/slide5.xml" Id="Re0be2f2388494222" /><Relationship Type="http://schemas.openxmlformats.org/officeDocument/2006/relationships/slide" Target="/ppt/slides/slide6.xml" Id="Rcd9266f2bc67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31f4dbed5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b2a20987e4f30" /><Relationship Type="http://schemas.openxmlformats.org/officeDocument/2006/relationships/theme" Target="/ppt/slideMasters/theme/theme1.xml" Id="R4298f84b8834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8b2a20987e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3d5760d1047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7c983819e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e92cdefad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b29a67127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c46de278f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9e7b03910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VINGLE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Sarah Hermine Fossum Simonsen, Fagerborggata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