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109c8769c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6eb1292104ef7"/>
  </p:sldMasterIdLst>
  <p:sldIdLst>
    <p:sldId xmlns:r="http://schemas.openxmlformats.org/officeDocument/2006/relationships" id="256" r:id="R9ee435cea7a44a7d"/>
    <p:sldId xmlns:r="http://schemas.openxmlformats.org/officeDocument/2006/relationships" id="257" r:id="Rd7c5d412b4b54469"/>
    <p:sldId xmlns:r="http://schemas.openxmlformats.org/officeDocument/2006/relationships" id="258" r:id="R5b8c69498edd4210"/>
    <p:sldId xmlns:r="http://schemas.openxmlformats.org/officeDocument/2006/relationships" id="259" r:id="Ra4c0eda65ecf486e"/>
    <p:sldId xmlns:r="http://schemas.openxmlformats.org/officeDocument/2006/relationships" id="260" r:id="R0e2cb1d4adad4aa6"/>
    <p:sldId xmlns:r="http://schemas.openxmlformats.org/officeDocument/2006/relationships" id="261" r:id="R524fa5b2b4ee409e"/>
    <p:sldId xmlns:r="http://schemas.openxmlformats.org/officeDocument/2006/relationships" id="262" r:id="R2e128d51aec0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6eb1292104ef7" /><Relationship Type="http://schemas.openxmlformats.org/officeDocument/2006/relationships/slide" Target="/ppt/slides/slide1.xml" Id="R9ee435cea7a44a7d" /><Relationship Type="http://schemas.openxmlformats.org/officeDocument/2006/relationships/slide" Target="/ppt/slides/slide2.xml" Id="Rd7c5d412b4b54469" /><Relationship Type="http://schemas.openxmlformats.org/officeDocument/2006/relationships/slide" Target="/ppt/slides/slide3.xml" Id="R5b8c69498edd4210" /><Relationship Type="http://schemas.openxmlformats.org/officeDocument/2006/relationships/slide" Target="/ppt/slides/slide4.xml" Id="Ra4c0eda65ecf486e" /><Relationship Type="http://schemas.openxmlformats.org/officeDocument/2006/relationships/slide" Target="/ppt/slides/slide5.xml" Id="R0e2cb1d4adad4aa6" /><Relationship Type="http://schemas.openxmlformats.org/officeDocument/2006/relationships/slide" Target="/ppt/slides/slide6.xml" Id="R524fa5b2b4ee409e" /><Relationship Type="http://schemas.openxmlformats.org/officeDocument/2006/relationships/slide" Target="/ppt/slides/slide7.xml" Id="R2e128d51aec0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d51b1e7b6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b1095c63f4c0f" /><Relationship Type="http://schemas.openxmlformats.org/officeDocument/2006/relationships/theme" Target="/ppt/slideMasters/theme/theme1.xml" Id="Rc61403acc1d9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b1095c63f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eaf67f139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9af34d40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218d844d3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fc90f29ea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d26792fa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85dae78f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54166fa53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36 715 294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36 729 356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HERMINE FOSSUM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Sarah Hermine Fossum Simonsen, Fagerborggata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VINGLE AS</a:t>
            </a:r>
          </a:p>
        </p:txBody>
      </p:sp>
    </p:spTree>
  </p:cSld>
  <p:clrMapOvr>
    <a:masterClrMapping xmlns:a="http://schemas.openxmlformats.org/drawingml/2006/main"/>
  </p:clrMapOvr>
</p:sld>
</file>