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abaa83658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a63c3ca384777"/>
  </p:sldMasterIdLst>
  <p:sldIdLst>
    <p:sldId xmlns:r="http://schemas.openxmlformats.org/officeDocument/2006/relationships" id="256" r:id="Rf9483614abfa4985"/>
    <p:sldId xmlns:r="http://schemas.openxmlformats.org/officeDocument/2006/relationships" id="257" r:id="R1c14308fe69a4bbf"/>
    <p:sldId xmlns:r="http://schemas.openxmlformats.org/officeDocument/2006/relationships" id="258" r:id="Rd6c2739248dd479e"/>
    <p:sldId xmlns:r="http://schemas.openxmlformats.org/officeDocument/2006/relationships" id="259" r:id="Ra0a7d0a0e43a481e"/>
    <p:sldId xmlns:r="http://schemas.openxmlformats.org/officeDocument/2006/relationships" id="260" r:id="R09980e9dfd294a20"/>
    <p:sldId xmlns:r="http://schemas.openxmlformats.org/officeDocument/2006/relationships" id="261" r:id="R875ba434bf7d49d1"/>
    <p:sldId xmlns:r="http://schemas.openxmlformats.org/officeDocument/2006/relationships" id="262" r:id="R6518e8133cc1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a63c3ca384777" /><Relationship Type="http://schemas.openxmlformats.org/officeDocument/2006/relationships/slide" Target="/ppt/slides/slide1.xml" Id="Rf9483614abfa4985" /><Relationship Type="http://schemas.openxmlformats.org/officeDocument/2006/relationships/slide" Target="/ppt/slides/slide2.xml" Id="R1c14308fe69a4bbf" /><Relationship Type="http://schemas.openxmlformats.org/officeDocument/2006/relationships/slide" Target="/ppt/slides/slide3.xml" Id="Rd6c2739248dd479e" /><Relationship Type="http://schemas.openxmlformats.org/officeDocument/2006/relationships/slide" Target="/ppt/slides/slide4.xml" Id="Ra0a7d0a0e43a481e" /><Relationship Type="http://schemas.openxmlformats.org/officeDocument/2006/relationships/slide" Target="/ppt/slides/slide5.xml" Id="R09980e9dfd294a20" /><Relationship Type="http://schemas.openxmlformats.org/officeDocument/2006/relationships/slide" Target="/ppt/slides/slide6.xml" Id="R875ba434bf7d49d1" /><Relationship Type="http://schemas.openxmlformats.org/officeDocument/2006/relationships/slide" Target="/ppt/slides/slide7.xml" Id="R6518e8133cc1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4169210ff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4bdeb2ab14668" /><Relationship Type="http://schemas.openxmlformats.org/officeDocument/2006/relationships/theme" Target="/ppt/slideMasters/theme/theme1.xml" Id="Rafeed819669d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4bdeb2ab1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ec85ba62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3df138f6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f5d4f9bc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dd98b230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0b701a01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e71fa2bf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d04a8f4c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AKU ARCHITECTS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AKU ARCHITECTS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UPPMAN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Vienlinna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ketil@aku.no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927 368 676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