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7d82a9bcb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090051ddc480a"/>
  </p:sldMasterIdLst>
  <p:sldIdLst>
    <p:sldId xmlns:r="http://schemas.openxmlformats.org/officeDocument/2006/relationships" id="256" r:id="R205fdd30354a4d66"/>
    <p:sldId xmlns:r="http://schemas.openxmlformats.org/officeDocument/2006/relationships" id="257" r:id="R2e036607710e4733"/>
    <p:sldId xmlns:r="http://schemas.openxmlformats.org/officeDocument/2006/relationships" id="258" r:id="Re9059df86fb64079"/>
    <p:sldId xmlns:r="http://schemas.openxmlformats.org/officeDocument/2006/relationships" id="259" r:id="Rb60508b867c74a5b"/>
    <p:sldId xmlns:r="http://schemas.openxmlformats.org/officeDocument/2006/relationships" id="260" r:id="R0fbf3efdd187443f"/>
    <p:sldId xmlns:r="http://schemas.openxmlformats.org/officeDocument/2006/relationships" id="261" r:id="Rd3d70f26d98f454d"/>
    <p:sldId xmlns:r="http://schemas.openxmlformats.org/officeDocument/2006/relationships" id="262" r:id="R5e6eda7b9525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090051ddc480a" /><Relationship Type="http://schemas.openxmlformats.org/officeDocument/2006/relationships/slide" Target="/ppt/slides/slide1.xml" Id="R205fdd30354a4d66" /><Relationship Type="http://schemas.openxmlformats.org/officeDocument/2006/relationships/slide" Target="/ppt/slides/slide2.xml" Id="R2e036607710e4733" /><Relationship Type="http://schemas.openxmlformats.org/officeDocument/2006/relationships/slide" Target="/ppt/slides/slide3.xml" Id="Re9059df86fb64079" /><Relationship Type="http://schemas.openxmlformats.org/officeDocument/2006/relationships/slide" Target="/ppt/slides/slide4.xml" Id="Rb60508b867c74a5b" /><Relationship Type="http://schemas.openxmlformats.org/officeDocument/2006/relationships/slide" Target="/ppt/slides/slide5.xml" Id="R0fbf3efdd187443f" /><Relationship Type="http://schemas.openxmlformats.org/officeDocument/2006/relationships/slide" Target="/ppt/slides/slide6.xml" Id="Rd3d70f26d98f454d" /><Relationship Type="http://schemas.openxmlformats.org/officeDocument/2006/relationships/slide" Target="/ppt/slides/slide7.xml" Id="R5e6eda7b9525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a64e8ed2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d49b4fa44ab4" /><Relationship Type="http://schemas.openxmlformats.org/officeDocument/2006/relationships/theme" Target="/ppt/slideMasters/theme/theme1.xml" Id="R64d25e9557ba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bd49b4fa4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27ae723d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4bf6c820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d078e220c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d05deeeb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16959b21e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2177844e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c09c2d3b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KOALA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KOALA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WULFF HAUGLANN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Christer Wulff Hauglann, Vennersborgveien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KOALA KAPITAL AS</a:t>
            </a:r>
          </a:p>
        </p:txBody>
      </p:sp>
    </p:spTree>
  </p:cSld>
  <p:clrMapOvr>
    <a:masterClrMapping xmlns:a="http://schemas.openxmlformats.org/drawingml/2006/main"/>
  </p:clrMapOvr>
</p:sld>
</file>