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741d661ad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8b3ce40a3415d"/>
  </p:sldMasterIdLst>
  <p:sldIdLst>
    <p:sldId xmlns:r="http://schemas.openxmlformats.org/officeDocument/2006/relationships" id="256" r:id="R12d80cd259324017"/>
    <p:sldId xmlns:r="http://schemas.openxmlformats.org/officeDocument/2006/relationships" id="257" r:id="R9e0da200e05c4ce9"/>
    <p:sldId xmlns:r="http://schemas.openxmlformats.org/officeDocument/2006/relationships" id="258" r:id="Reea79bffcc404bc8"/>
    <p:sldId xmlns:r="http://schemas.openxmlformats.org/officeDocument/2006/relationships" id="259" r:id="R9bf23c2abbda41ca"/>
    <p:sldId xmlns:r="http://schemas.openxmlformats.org/officeDocument/2006/relationships" id="260" r:id="R7bff53d2f6bd4a62"/>
    <p:sldId xmlns:r="http://schemas.openxmlformats.org/officeDocument/2006/relationships" id="261" r:id="Rdddc241776c04e0f"/>
    <p:sldId xmlns:r="http://schemas.openxmlformats.org/officeDocument/2006/relationships" id="262" r:id="Rcdaeb52ea939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8b3ce40a3415d" /><Relationship Type="http://schemas.openxmlformats.org/officeDocument/2006/relationships/slide" Target="/ppt/slides/slide1.xml" Id="R12d80cd259324017" /><Relationship Type="http://schemas.openxmlformats.org/officeDocument/2006/relationships/slide" Target="/ppt/slides/slide2.xml" Id="R9e0da200e05c4ce9" /><Relationship Type="http://schemas.openxmlformats.org/officeDocument/2006/relationships/slide" Target="/ppt/slides/slide3.xml" Id="Reea79bffcc404bc8" /><Relationship Type="http://schemas.openxmlformats.org/officeDocument/2006/relationships/slide" Target="/ppt/slides/slide4.xml" Id="R9bf23c2abbda41ca" /><Relationship Type="http://schemas.openxmlformats.org/officeDocument/2006/relationships/slide" Target="/ppt/slides/slide5.xml" Id="R7bff53d2f6bd4a62" /><Relationship Type="http://schemas.openxmlformats.org/officeDocument/2006/relationships/slide" Target="/ppt/slides/slide6.xml" Id="Rdddc241776c04e0f" /><Relationship Type="http://schemas.openxmlformats.org/officeDocument/2006/relationships/slide" Target="/ppt/slides/slide7.xml" Id="Rcdaeb52ea939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e69b1fe4c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6a6a9135400d" /><Relationship Type="http://schemas.openxmlformats.org/officeDocument/2006/relationships/theme" Target="/ppt/slideMasters/theme/theme1.xml" Id="R5d4485621c1c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16a6a9135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93517c62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4273c12f8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e91362bb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5bfff39647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978a7d28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b01716ba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59e985cd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ELISE IVARA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