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4d09434c1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454407cad4093"/>
  </p:sldMasterIdLst>
  <p:sldIdLst>
    <p:sldId xmlns:r="http://schemas.openxmlformats.org/officeDocument/2006/relationships" id="256" r:id="R540f47d601be4f41"/>
    <p:sldId xmlns:r="http://schemas.openxmlformats.org/officeDocument/2006/relationships" id="257" r:id="Ra9c07f4ecc6e48de"/>
    <p:sldId xmlns:r="http://schemas.openxmlformats.org/officeDocument/2006/relationships" id="258" r:id="R7e5a847c516240f6"/>
    <p:sldId xmlns:r="http://schemas.openxmlformats.org/officeDocument/2006/relationships" id="259" r:id="Rce83620634ce4f77"/>
    <p:sldId xmlns:r="http://schemas.openxmlformats.org/officeDocument/2006/relationships" id="260" r:id="R3a75fc340fd64699"/>
    <p:sldId xmlns:r="http://schemas.openxmlformats.org/officeDocument/2006/relationships" id="261" r:id="Rc782f164e12a4355"/>
    <p:sldId xmlns:r="http://schemas.openxmlformats.org/officeDocument/2006/relationships" id="262" r:id="R2e36aa20bff0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454407cad4093" /><Relationship Type="http://schemas.openxmlformats.org/officeDocument/2006/relationships/slide" Target="/ppt/slides/slide1.xml" Id="R540f47d601be4f41" /><Relationship Type="http://schemas.openxmlformats.org/officeDocument/2006/relationships/slide" Target="/ppt/slides/slide2.xml" Id="Ra9c07f4ecc6e48de" /><Relationship Type="http://schemas.openxmlformats.org/officeDocument/2006/relationships/slide" Target="/ppt/slides/slide3.xml" Id="R7e5a847c516240f6" /><Relationship Type="http://schemas.openxmlformats.org/officeDocument/2006/relationships/slide" Target="/ppt/slides/slide4.xml" Id="Rce83620634ce4f77" /><Relationship Type="http://schemas.openxmlformats.org/officeDocument/2006/relationships/slide" Target="/ppt/slides/slide5.xml" Id="R3a75fc340fd64699" /><Relationship Type="http://schemas.openxmlformats.org/officeDocument/2006/relationships/slide" Target="/ppt/slides/slide6.xml" Id="Rc782f164e12a4355" /><Relationship Type="http://schemas.openxmlformats.org/officeDocument/2006/relationships/slide" Target="/ppt/slides/slide7.xml" Id="R2e36aa20bff0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33b8fb2b5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f1613578548a3" /><Relationship Type="http://schemas.openxmlformats.org/officeDocument/2006/relationships/theme" Target="/ppt/slideMasters/theme/theme1.xml" Id="Ra11f8b47e55f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f16135785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4e89fb4ff40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b1fd50e86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30d2da79d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ba787b93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fdd2d0962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7a559223f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a658a29c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KCS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KCS INVEST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SØRGAARD KENNETH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 Bøhnsdalens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KCS INVEST AS</a:t>
            </a:r>
          </a:p>
        </p:txBody>
      </p:sp>
    </p:spTree>
  </p:cSld>
  <p:clrMapOvr>
    <a:masterClrMapping xmlns:a="http://schemas.openxmlformats.org/drawingml/2006/main"/>
  </p:clrMapOvr>
</p:sld>
</file>