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1961b0ef624b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052bab37d54b10"/>
  </p:sldMasterIdLst>
  <p:sldIdLst>
    <p:sldId xmlns:r="http://schemas.openxmlformats.org/officeDocument/2006/relationships" id="256" r:id="R009387e9cda24503"/>
    <p:sldId xmlns:r="http://schemas.openxmlformats.org/officeDocument/2006/relationships" id="257" r:id="R10f15f265ff749e0"/>
    <p:sldId xmlns:r="http://schemas.openxmlformats.org/officeDocument/2006/relationships" id="258" r:id="R72796f8449e84146"/>
    <p:sldId xmlns:r="http://schemas.openxmlformats.org/officeDocument/2006/relationships" id="259" r:id="R367c0e0535ec4d26"/>
    <p:sldId xmlns:r="http://schemas.openxmlformats.org/officeDocument/2006/relationships" id="260" r:id="R90f1d3cc89be4aa8"/>
    <p:sldId xmlns:r="http://schemas.openxmlformats.org/officeDocument/2006/relationships" id="261" r:id="Rc45b885790ce4b83"/>
    <p:sldId xmlns:r="http://schemas.openxmlformats.org/officeDocument/2006/relationships" id="262" r:id="Rf7e397fc937347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52bab37d54b10" /><Relationship Type="http://schemas.openxmlformats.org/officeDocument/2006/relationships/slide" Target="/ppt/slides/slide1.xml" Id="R009387e9cda24503" /><Relationship Type="http://schemas.openxmlformats.org/officeDocument/2006/relationships/slide" Target="/ppt/slides/slide2.xml" Id="R10f15f265ff749e0" /><Relationship Type="http://schemas.openxmlformats.org/officeDocument/2006/relationships/slide" Target="/ppt/slides/slide3.xml" Id="R72796f8449e84146" /><Relationship Type="http://schemas.openxmlformats.org/officeDocument/2006/relationships/slide" Target="/ppt/slides/slide4.xml" Id="R367c0e0535ec4d26" /><Relationship Type="http://schemas.openxmlformats.org/officeDocument/2006/relationships/slide" Target="/ppt/slides/slide5.xml" Id="R90f1d3cc89be4aa8" /><Relationship Type="http://schemas.openxmlformats.org/officeDocument/2006/relationships/slide" Target="/ppt/slides/slide6.xml" Id="Rc45b885790ce4b83" /><Relationship Type="http://schemas.openxmlformats.org/officeDocument/2006/relationships/slide" Target="/ppt/slides/slide7.xml" Id="Rf7e397fc937347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118ead85241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248e1b1a44daf" /><Relationship Type="http://schemas.openxmlformats.org/officeDocument/2006/relationships/theme" Target="/ppt/slideMasters/theme/theme1.xml" Id="R7c59fc01a5ff41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4248e1b1a44d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aa471102a4a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46cacfd3c43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d9ebfdb45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78b689fff41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109ae31f748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245e54d3947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bd38dc8e04d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16 462 889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TORFINN TOBIAS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927 378 736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