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de6c7a931942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4cfa47ff14c14"/>
  </p:sldMasterIdLst>
  <p:sldIdLst>
    <p:sldId xmlns:r="http://schemas.openxmlformats.org/officeDocument/2006/relationships" id="256" r:id="Rc62beda3c91a4b19"/>
    <p:sldId xmlns:r="http://schemas.openxmlformats.org/officeDocument/2006/relationships" id="257" r:id="R3677cdd789e7417b"/>
    <p:sldId xmlns:r="http://schemas.openxmlformats.org/officeDocument/2006/relationships" id="258" r:id="Rada153ec1dd14554"/>
    <p:sldId xmlns:r="http://schemas.openxmlformats.org/officeDocument/2006/relationships" id="259" r:id="R2350b57ede2d4ede"/>
    <p:sldId xmlns:r="http://schemas.openxmlformats.org/officeDocument/2006/relationships" id="260" r:id="R515452d2bbea43be"/>
    <p:sldId xmlns:r="http://schemas.openxmlformats.org/officeDocument/2006/relationships" id="261" r:id="R140e5b6449884878"/>
    <p:sldId xmlns:r="http://schemas.openxmlformats.org/officeDocument/2006/relationships" id="262" r:id="Rb89338fd7a8c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4cfa47ff14c14" /><Relationship Type="http://schemas.openxmlformats.org/officeDocument/2006/relationships/slide" Target="/ppt/slides/slide1.xml" Id="Rc62beda3c91a4b19" /><Relationship Type="http://schemas.openxmlformats.org/officeDocument/2006/relationships/slide" Target="/ppt/slides/slide2.xml" Id="R3677cdd789e7417b" /><Relationship Type="http://schemas.openxmlformats.org/officeDocument/2006/relationships/slide" Target="/ppt/slides/slide3.xml" Id="Rada153ec1dd14554" /><Relationship Type="http://schemas.openxmlformats.org/officeDocument/2006/relationships/slide" Target="/ppt/slides/slide4.xml" Id="R2350b57ede2d4ede" /><Relationship Type="http://schemas.openxmlformats.org/officeDocument/2006/relationships/slide" Target="/ppt/slides/slide5.xml" Id="R515452d2bbea43be" /><Relationship Type="http://schemas.openxmlformats.org/officeDocument/2006/relationships/slide" Target="/ppt/slides/slide6.xml" Id="R140e5b6449884878" /><Relationship Type="http://schemas.openxmlformats.org/officeDocument/2006/relationships/slide" Target="/ppt/slides/slide7.xml" Id="Rb89338fd7a8c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a91017e6a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cc8d2db624e3d" /><Relationship Type="http://schemas.openxmlformats.org/officeDocument/2006/relationships/theme" Target="/ppt/slideMasters/theme/theme1.xml" Id="R966c07055589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4cc8d2db624e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dcc7a538d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e6490f574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33d8f3c344e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7d4d82999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76d4bb61a40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156cfde9247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60445b8eb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GREY SWAN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GREY SWAN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29 937 115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639 856 129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640 043 626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927 379 031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