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ee00bd75f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54267812a4a71"/>
  </p:sldMasterIdLst>
  <p:sldIdLst>
    <p:sldId xmlns:r="http://schemas.openxmlformats.org/officeDocument/2006/relationships" id="256" r:id="R32cfe080ba494b46"/>
    <p:sldId xmlns:r="http://schemas.openxmlformats.org/officeDocument/2006/relationships" id="257" r:id="Rc556665fdd624cf9"/>
    <p:sldId xmlns:r="http://schemas.openxmlformats.org/officeDocument/2006/relationships" id="258" r:id="Rde748a1a270a4379"/>
    <p:sldId xmlns:r="http://schemas.openxmlformats.org/officeDocument/2006/relationships" id="259" r:id="Rac3bb0560d9f4199"/>
    <p:sldId xmlns:r="http://schemas.openxmlformats.org/officeDocument/2006/relationships" id="260" r:id="R0af1ee20ecb249be"/>
    <p:sldId xmlns:r="http://schemas.openxmlformats.org/officeDocument/2006/relationships" id="261" r:id="R695b4e75536847ef"/>
    <p:sldId xmlns:r="http://schemas.openxmlformats.org/officeDocument/2006/relationships" id="262" r:id="R8688293fac2c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54267812a4a71" /><Relationship Type="http://schemas.openxmlformats.org/officeDocument/2006/relationships/slide" Target="/ppt/slides/slide1.xml" Id="R32cfe080ba494b46" /><Relationship Type="http://schemas.openxmlformats.org/officeDocument/2006/relationships/slide" Target="/ppt/slides/slide2.xml" Id="Rc556665fdd624cf9" /><Relationship Type="http://schemas.openxmlformats.org/officeDocument/2006/relationships/slide" Target="/ppt/slides/slide3.xml" Id="Rde748a1a270a4379" /><Relationship Type="http://schemas.openxmlformats.org/officeDocument/2006/relationships/slide" Target="/ppt/slides/slide4.xml" Id="Rac3bb0560d9f4199" /><Relationship Type="http://schemas.openxmlformats.org/officeDocument/2006/relationships/slide" Target="/ppt/slides/slide5.xml" Id="R0af1ee20ecb249be" /><Relationship Type="http://schemas.openxmlformats.org/officeDocument/2006/relationships/slide" Target="/ppt/slides/slide6.xml" Id="R695b4e75536847ef" /><Relationship Type="http://schemas.openxmlformats.org/officeDocument/2006/relationships/slide" Target="/ppt/slides/slide7.xml" Id="R8688293fac2c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bec468a1d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e6ec3ed2b4acd" /><Relationship Type="http://schemas.openxmlformats.org/officeDocument/2006/relationships/theme" Target="/ppt/slideMasters/theme/theme1.xml" Id="R37d3abe63ea4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e6ec3ed2b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35014c375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32dd1849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a2c80a9c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cd866678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17afe44d4a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98d57bac544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610c1b641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704 176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 VUKOVIC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VUKO INVEST AS</a:t>
            </a:r>
          </a:p>
        </p:txBody>
      </p:sp>
    </p:spTree>
  </p:cSld>
  <p:clrMapOvr>
    <a:masterClrMapping xmlns:a="http://schemas.openxmlformats.org/drawingml/2006/main"/>
  </p:clrMapOvr>
</p:sld>
</file>