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8e96d0aa2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1d8d4452d43b0"/>
  </p:sldMasterIdLst>
  <p:sldIdLst>
    <p:sldId xmlns:r="http://schemas.openxmlformats.org/officeDocument/2006/relationships" id="256" r:id="Ra1252fcc1a6b416a"/>
    <p:sldId xmlns:r="http://schemas.openxmlformats.org/officeDocument/2006/relationships" id="257" r:id="Rf881c4e6705f4e47"/>
    <p:sldId xmlns:r="http://schemas.openxmlformats.org/officeDocument/2006/relationships" id="258" r:id="R4dd468cc8d644305"/>
    <p:sldId xmlns:r="http://schemas.openxmlformats.org/officeDocument/2006/relationships" id="259" r:id="Ra25078c7ed754ee0"/>
    <p:sldId xmlns:r="http://schemas.openxmlformats.org/officeDocument/2006/relationships" id="260" r:id="R2069af1e292a4191"/>
    <p:sldId xmlns:r="http://schemas.openxmlformats.org/officeDocument/2006/relationships" id="261" r:id="R36679442dbac4f9a"/>
    <p:sldId xmlns:r="http://schemas.openxmlformats.org/officeDocument/2006/relationships" id="262" r:id="Rd092223aa563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1d8d4452d43b0" /><Relationship Type="http://schemas.openxmlformats.org/officeDocument/2006/relationships/slide" Target="/ppt/slides/slide1.xml" Id="Ra1252fcc1a6b416a" /><Relationship Type="http://schemas.openxmlformats.org/officeDocument/2006/relationships/slide" Target="/ppt/slides/slide2.xml" Id="Rf881c4e6705f4e47" /><Relationship Type="http://schemas.openxmlformats.org/officeDocument/2006/relationships/slide" Target="/ppt/slides/slide3.xml" Id="R4dd468cc8d644305" /><Relationship Type="http://schemas.openxmlformats.org/officeDocument/2006/relationships/slide" Target="/ppt/slides/slide4.xml" Id="Ra25078c7ed754ee0" /><Relationship Type="http://schemas.openxmlformats.org/officeDocument/2006/relationships/slide" Target="/ppt/slides/slide5.xml" Id="R2069af1e292a4191" /><Relationship Type="http://schemas.openxmlformats.org/officeDocument/2006/relationships/slide" Target="/ppt/slides/slide6.xml" Id="R36679442dbac4f9a" /><Relationship Type="http://schemas.openxmlformats.org/officeDocument/2006/relationships/slide" Target="/ppt/slides/slide7.xml" Id="Rd092223aa563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d6f74f282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d1480bc94bae" /><Relationship Type="http://schemas.openxmlformats.org/officeDocument/2006/relationships/theme" Target="/ppt/slideMasters/theme/theme1.xml" Id="R2b7d5f8a0711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ed1480bc9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567f8b2a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42dd3e1f2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236fac1c3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7f779ab8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07bc1d131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eedf890c8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dc8f12cd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IGNIST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IGNIST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11 300 330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BERLAND KDU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FOLKESSON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IGNIST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Collektivet AS, v/ Ignist AS, 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927 386 259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IGNIST AS</a:t>
            </a:r>
          </a:p>
        </p:txBody>
      </p:sp>
    </p:spTree>
  </p:cSld>
  <p:clrMapOvr>
    <a:masterClrMapping xmlns:a="http://schemas.openxmlformats.org/drawingml/2006/main"/>
  </p:clrMapOvr>
</p:sld>
</file>